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media/image13.jpg" ContentType="image/jpeg"/>
  <Override PartName="/ppt/media/image14.jpg" ContentType="image/jpeg"/>
  <Override PartName="/ppt/media/image15.jpg" ContentType="image/jpeg"/>
  <Override PartName="/ppt/media/image16.jpg" ContentType="image/jpeg"/>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Lst>
  <p:notesMasterIdLst>
    <p:notesMasterId r:id="rId29"/>
  </p:notesMasterIdLst>
  <p:handoutMasterIdLst>
    <p:handoutMasterId r:id="rId30"/>
  </p:handoutMasterIdLst>
  <p:sldIdLst>
    <p:sldId id="256" r:id="rId5"/>
    <p:sldId id="340" r:id="rId6"/>
    <p:sldId id="257" r:id="rId7"/>
    <p:sldId id="298" r:id="rId8"/>
    <p:sldId id="334" r:id="rId9"/>
    <p:sldId id="345" r:id="rId10"/>
    <p:sldId id="331" r:id="rId11"/>
    <p:sldId id="294" r:id="rId12"/>
    <p:sldId id="299" r:id="rId13"/>
    <p:sldId id="344" r:id="rId14"/>
    <p:sldId id="310" r:id="rId15"/>
    <p:sldId id="336" r:id="rId16"/>
    <p:sldId id="274" r:id="rId17"/>
    <p:sldId id="278" r:id="rId18"/>
    <p:sldId id="333" r:id="rId19"/>
    <p:sldId id="315" r:id="rId20"/>
    <p:sldId id="316" r:id="rId21"/>
    <p:sldId id="318" r:id="rId22"/>
    <p:sldId id="319" r:id="rId23"/>
    <p:sldId id="338" r:id="rId24"/>
    <p:sldId id="320" r:id="rId25"/>
    <p:sldId id="343" r:id="rId26"/>
    <p:sldId id="341" r:id="rId27"/>
    <p:sldId id="342" r:id="rId28"/>
  </p:sldIdLst>
  <p:sldSz cx="9144000" cy="514826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914" userDrawn="1">
          <p15:clr>
            <a:srgbClr val="A4A3A4"/>
          </p15:clr>
        </p15:guide>
        <p15:guide id="2" pos="204" userDrawn="1">
          <p15:clr>
            <a:srgbClr val="A4A3A4"/>
          </p15:clr>
        </p15:guide>
        <p15:guide id="3" orient="horz" pos="3118" userDrawn="1">
          <p15:clr>
            <a:srgbClr val="A4A3A4"/>
          </p15:clr>
        </p15:guide>
        <p15:guide id="4" pos="567"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D500"/>
    <a:srgbClr val="000091"/>
    <a:srgbClr val="E3000B"/>
    <a:srgbClr val="FFF7CC"/>
    <a:srgbClr val="E77B05"/>
    <a:srgbClr val="13547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337E0AA-CC06-458A-B11E-6D8D92414587}" v="14" dt="2024-04-02T14:10:49.460"/>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Style moye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840" autoAdjust="0"/>
    <p:restoredTop sz="94660"/>
  </p:normalViewPr>
  <p:slideViewPr>
    <p:cSldViewPr snapToGrid="0" showGuides="1">
      <p:cViewPr varScale="1">
        <p:scale>
          <a:sx n="151" d="100"/>
          <a:sy n="151" d="100"/>
        </p:scale>
        <p:origin x="864" y="132"/>
      </p:cViewPr>
      <p:guideLst>
        <p:guide orient="horz" pos="2914"/>
        <p:guide pos="204"/>
        <p:guide orient="horz" pos="3118"/>
        <p:guide pos="567"/>
      </p:guideLst>
    </p:cSldViewPr>
  </p:slideViewPr>
  <p:notesTextViewPr>
    <p:cViewPr>
      <p:scale>
        <a:sx n="1" d="1"/>
        <a:sy n="1" d="1"/>
      </p:scale>
      <p:origin x="0" y="0"/>
    </p:cViewPr>
  </p:notesTextViewPr>
  <p:notesViewPr>
    <p:cSldViewPr snapToGrid="0" showGuides="1">
      <p:cViewPr varScale="1">
        <p:scale>
          <a:sx n="86" d="100"/>
          <a:sy n="86" d="100"/>
        </p:scale>
        <p:origin x="3786" y="7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handoutMaster" Target="handoutMasters/handoutMaster1.xml"/><Relationship Id="rId35" Type="http://schemas.microsoft.com/office/2015/10/relationships/revisionInfo" Target="revisionInfo.xml"/><Relationship Id="rId8"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1FE6FBA1-ECF6-4513-929C-71032EC0135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94C5900C-42DF-414C-ABAC-3DA2C68BCF0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BD27615-B93B-4550-AAD4-FE3DF409600C}" type="datetimeFigureOut">
              <a:rPr lang="fr-FR" smtClean="0"/>
              <a:t>13/02/2026</a:t>
            </a:fld>
            <a:endParaRPr lang="fr-FR"/>
          </a:p>
        </p:txBody>
      </p:sp>
      <p:sp>
        <p:nvSpPr>
          <p:cNvPr id="4" name="Espace réservé du pied de page 3">
            <a:extLst>
              <a:ext uri="{FF2B5EF4-FFF2-40B4-BE49-F238E27FC236}">
                <a16:creationId xmlns:a16="http://schemas.microsoft.com/office/drawing/2014/main" id="{03D35EF0-5966-466F-A555-0E6CA59EA9C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BE99CB75-F7C0-4AB7-B696-880CC9DFDB1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57480D7-A647-430E-83A7-F74B5FB3D3D9}" type="slidenum">
              <a:rPr lang="fr-FR" smtClean="0"/>
              <a:t>‹N°›</a:t>
            </a:fld>
            <a:endParaRPr lang="fr-FR"/>
          </a:p>
        </p:txBody>
      </p:sp>
    </p:spTree>
    <p:extLst>
      <p:ext uri="{BB962C8B-B14F-4D97-AF65-F5344CB8AC3E}">
        <p14:creationId xmlns:p14="http://schemas.microsoft.com/office/powerpoint/2010/main" val="231678121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4489100-C05A-436C-855A-CE7C50A355CA}" type="datetimeFigureOut">
              <a:rPr lang="fr-FR" smtClean="0"/>
              <a:t>13/02/2026</a:t>
            </a:fld>
            <a:endParaRPr lang="fr-FR"/>
          </a:p>
        </p:txBody>
      </p:sp>
      <p:sp>
        <p:nvSpPr>
          <p:cNvPr id="4" name="Espace réservé de l'image des diapositives 3"/>
          <p:cNvSpPr>
            <a:spLocks noGrp="1" noRot="1" noChangeAspect="1"/>
          </p:cNvSpPr>
          <p:nvPr>
            <p:ph type="sldImg" idx="2"/>
          </p:nvPr>
        </p:nvSpPr>
        <p:spPr>
          <a:xfrm>
            <a:off x="688975" y="1143000"/>
            <a:ext cx="548005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1F9E440-0722-426A-BB98-223673069B9A}" type="slidenum">
              <a:rPr lang="fr-FR" smtClean="0"/>
              <a:t>‹N°›</a:t>
            </a:fld>
            <a:endParaRPr lang="fr-FR"/>
          </a:p>
        </p:txBody>
      </p:sp>
    </p:spTree>
    <p:extLst>
      <p:ext uri="{BB962C8B-B14F-4D97-AF65-F5344CB8AC3E}">
        <p14:creationId xmlns:p14="http://schemas.microsoft.com/office/powerpoint/2010/main" val="2493827669"/>
      </p:ext>
    </p:extLst>
  </p:cSld>
  <p:clrMap bg1="lt1" tx1="dk1" bg2="lt2" tx2="dk2" accent1="accent1" accent2="accent2" accent3="accent3" accent4="accent4" accent5="accent5" accent6="accent6" hlink="hlink" folHlink="folHlink"/>
  <p:hf hdr="0" ftr="0" dt="0"/>
  <p:notesStyle>
    <a:lvl1pPr marL="0" algn="l" defTabSz="651419" rtl="0" eaLnBrk="1" latinLnBrk="0" hangingPunct="1">
      <a:defRPr sz="855" kern="1200">
        <a:solidFill>
          <a:schemeClr val="tx1"/>
        </a:solidFill>
        <a:latin typeface="+mn-lt"/>
        <a:ea typeface="+mn-ea"/>
        <a:cs typeface="+mn-cs"/>
      </a:defRPr>
    </a:lvl1pPr>
    <a:lvl2pPr marL="325709" algn="l" defTabSz="651419" rtl="0" eaLnBrk="1" latinLnBrk="0" hangingPunct="1">
      <a:defRPr sz="855" kern="1200">
        <a:solidFill>
          <a:schemeClr val="tx1"/>
        </a:solidFill>
        <a:latin typeface="+mn-lt"/>
        <a:ea typeface="+mn-ea"/>
        <a:cs typeface="+mn-cs"/>
      </a:defRPr>
    </a:lvl2pPr>
    <a:lvl3pPr marL="651419" algn="l" defTabSz="651419" rtl="0" eaLnBrk="1" latinLnBrk="0" hangingPunct="1">
      <a:defRPr sz="855" kern="1200">
        <a:solidFill>
          <a:schemeClr val="tx1"/>
        </a:solidFill>
        <a:latin typeface="+mn-lt"/>
        <a:ea typeface="+mn-ea"/>
        <a:cs typeface="+mn-cs"/>
      </a:defRPr>
    </a:lvl3pPr>
    <a:lvl4pPr marL="977128" algn="l" defTabSz="651419" rtl="0" eaLnBrk="1" latinLnBrk="0" hangingPunct="1">
      <a:defRPr sz="855" kern="1200">
        <a:solidFill>
          <a:schemeClr val="tx1"/>
        </a:solidFill>
        <a:latin typeface="+mn-lt"/>
        <a:ea typeface="+mn-ea"/>
        <a:cs typeface="+mn-cs"/>
      </a:defRPr>
    </a:lvl4pPr>
    <a:lvl5pPr marL="1302837" algn="l" defTabSz="651419" rtl="0" eaLnBrk="1" latinLnBrk="0" hangingPunct="1">
      <a:defRPr sz="855" kern="1200">
        <a:solidFill>
          <a:schemeClr val="tx1"/>
        </a:solidFill>
        <a:latin typeface="+mn-lt"/>
        <a:ea typeface="+mn-ea"/>
        <a:cs typeface="+mn-cs"/>
      </a:defRPr>
    </a:lvl5pPr>
    <a:lvl6pPr marL="1628546" algn="l" defTabSz="651419" rtl="0" eaLnBrk="1" latinLnBrk="0" hangingPunct="1">
      <a:defRPr sz="855" kern="1200">
        <a:solidFill>
          <a:schemeClr val="tx1"/>
        </a:solidFill>
        <a:latin typeface="+mn-lt"/>
        <a:ea typeface="+mn-ea"/>
        <a:cs typeface="+mn-cs"/>
      </a:defRPr>
    </a:lvl6pPr>
    <a:lvl7pPr marL="1954256" algn="l" defTabSz="651419" rtl="0" eaLnBrk="1" latinLnBrk="0" hangingPunct="1">
      <a:defRPr sz="855" kern="1200">
        <a:solidFill>
          <a:schemeClr val="tx1"/>
        </a:solidFill>
        <a:latin typeface="+mn-lt"/>
        <a:ea typeface="+mn-ea"/>
        <a:cs typeface="+mn-cs"/>
      </a:defRPr>
    </a:lvl7pPr>
    <a:lvl8pPr marL="2279965" algn="l" defTabSz="651419" rtl="0" eaLnBrk="1" latinLnBrk="0" hangingPunct="1">
      <a:defRPr sz="855" kern="1200">
        <a:solidFill>
          <a:schemeClr val="tx1"/>
        </a:solidFill>
        <a:latin typeface="+mn-lt"/>
        <a:ea typeface="+mn-ea"/>
        <a:cs typeface="+mn-cs"/>
      </a:defRPr>
    </a:lvl8pPr>
    <a:lvl9pPr marL="2605674" algn="l" defTabSz="651419" rtl="0" eaLnBrk="1" latinLnBrk="0" hangingPunct="1">
      <a:defRPr sz="855"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4"/>
        <p:cNvGrpSpPr/>
        <p:nvPr/>
      </p:nvGrpSpPr>
      <p:grpSpPr>
        <a:xfrm>
          <a:off x="0" y="0"/>
          <a:ext cx="0" cy="0"/>
          <a:chOff x="0" y="0"/>
          <a:chExt cx="0" cy="0"/>
        </a:xfrm>
      </p:grpSpPr>
      <p:sp>
        <p:nvSpPr>
          <p:cNvPr id="455" name="Google Shape;455;p19:notes"/>
          <p:cNvSpPr>
            <a:spLocks noGrp="1" noRot="1" noChangeAspect="1"/>
          </p:cNvSpPr>
          <p:nvPr>
            <p:ph type="sldImg" idx="2"/>
          </p:nvPr>
        </p:nvSpPr>
        <p:spPr>
          <a:xfrm>
            <a:off x="60325" y="1014413"/>
            <a:ext cx="6484938" cy="3652837"/>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524288"/>
            <a:headEnd type="none" w="sm" len="sm"/>
            <a:tailEnd type="none" w="sm" len="sm"/>
          </a:ln>
        </p:spPr>
      </p:sp>
      <p:sp>
        <p:nvSpPr>
          <p:cNvPr id="456" name="Google Shape;456;p19:notes"/>
          <p:cNvSpPr txBox="1">
            <a:spLocks noGrp="1"/>
          </p:cNvSpPr>
          <p:nvPr>
            <p:ph type="body" idx="1"/>
          </p:nvPr>
        </p:nvSpPr>
        <p:spPr>
          <a:xfrm>
            <a:off x="1022350" y="5021262"/>
            <a:ext cx="4568825" cy="4054475"/>
          </a:xfrm>
          <a:prstGeom prst="rect">
            <a:avLst/>
          </a:prstGeom>
          <a:noFill/>
          <a:ln>
            <a:noFill/>
          </a:ln>
        </p:spPr>
        <p:txBody>
          <a:bodyPr spcFirstLastPara="1" wrap="square" lIns="92975" tIns="46475" rIns="92975" bIns="46475" anchor="ctr"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9"/>
        <p:cNvGrpSpPr/>
        <p:nvPr/>
      </p:nvGrpSpPr>
      <p:grpSpPr>
        <a:xfrm>
          <a:off x="0" y="0"/>
          <a:ext cx="0" cy="0"/>
          <a:chOff x="0" y="0"/>
          <a:chExt cx="0" cy="0"/>
        </a:xfrm>
      </p:grpSpPr>
      <p:sp>
        <p:nvSpPr>
          <p:cNvPr id="500" name="Google Shape;500;p23:notes"/>
          <p:cNvSpPr>
            <a:spLocks noGrp="1" noRot="1" noChangeAspect="1"/>
          </p:cNvSpPr>
          <p:nvPr>
            <p:ph type="sldImg" idx="2"/>
          </p:nvPr>
        </p:nvSpPr>
        <p:spPr>
          <a:xfrm>
            <a:off x="60325" y="1014413"/>
            <a:ext cx="6484938" cy="3652837"/>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524288"/>
            <a:headEnd type="none" w="sm" len="sm"/>
            <a:tailEnd type="none" w="sm" len="sm"/>
          </a:ln>
        </p:spPr>
      </p:sp>
      <p:sp>
        <p:nvSpPr>
          <p:cNvPr id="501" name="Google Shape;501;p23:notes"/>
          <p:cNvSpPr txBox="1">
            <a:spLocks noGrp="1"/>
          </p:cNvSpPr>
          <p:nvPr>
            <p:ph type="body" idx="1"/>
          </p:nvPr>
        </p:nvSpPr>
        <p:spPr>
          <a:xfrm>
            <a:off x="1022350" y="5021262"/>
            <a:ext cx="4568825" cy="4054475"/>
          </a:xfrm>
          <a:prstGeom prst="rect">
            <a:avLst/>
          </a:prstGeom>
          <a:noFill/>
          <a:ln>
            <a:noFill/>
          </a:ln>
        </p:spPr>
        <p:txBody>
          <a:bodyPr spcFirstLastPara="1" wrap="square" lIns="92975" tIns="46475" rIns="92975" bIns="46475" anchor="ctr"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11F9E440-0722-426A-BB98-223673069B9A}" type="slidenum">
              <a:rPr lang="fr-FR" smtClean="0"/>
              <a:t>18</a:t>
            </a:fld>
            <a:endParaRPr lang="fr-FR"/>
          </a:p>
        </p:txBody>
      </p:sp>
    </p:spTree>
    <p:extLst>
      <p:ext uri="{BB962C8B-B14F-4D97-AF65-F5344CB8AC3E}">
        <p14:creationId xmlns:p14="http://schemas.microsoft.com/office/powerpoint/2010/main" val="214263337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1D2295-04FA-41E2-86B8-0B0580823500}"/>
              </a:ext>
            </a:extLst>
          </p:cNvPr>
          <p:cNvSpPr/>
          <p:nvPr userDrawn="1"/>
        </p:nvSpPr>
        <p:spPr>
          <a:xfrm>
            <a:off x="1627799" y="0"/>
            <a:ext cx="7509163" cy="5148263"/>
          </a:xfrm>
          <a:prstGeom prst="rect">
            <a:avLst/>
          </a:prstGeom>
          <a:solidFill>
            <a:srgbClr val="FFD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le 1"/>
          <p:cNvSpPr>
            <a:spLocks noGrp="1"/>
          </p:cNvSpPr>
          <p:nvPr>
            <p:ph type="ctrTitle" hasCustomPrompt="1"/>
          </p:nvPr>
        </p:nvSpPr>
        <p:spPr>
          <a:xfrm>
            <a:off x="1920970" y="3015108"/>
            <a:ext cx="6858000" cy="497396"/>
          </a:xfrm>
          <a:prstGeom prst="rect">
            <a:avLst/>
          </a:prstGeom>
        </p:spPr>
        <p:txBody>
          <a:bodyPr lIns="36000" tIns="36000" rIns="36000" bIns="36000" anchor="ctr" anchorCtr="0">
            <a:noAutofit/>
          </a:bodyPr>
          <a:lstStyle>
            <a:lvl1pPr algn="l">
              <a:defRPr sz="3380" b="1">
                <a:latin typeface="Arial" panose="020B0604020202020204" pitchFamily="34" charset="0"/>
                <a:cs typeface="Arial" panose="020B0604020202020204" pitchFamily="34" charset="0"/>
              </a:defRPr>
            </a:lvl1pPr>
          </a:lstStyle>
          <a:p>
            <a:r>
              <a:rPr lang="fr-FR" dirty="0"/>
              <a:t>Très grand super titre</a:t>
            </a:r>
            <a:endParaRPr lang="en-US" dirty="0"/>
          </a:p>
        </p:txBody>
      </p:sp>
      <p:sp>
        <p:nvSpPr>
          <p:cNvPr id="3" name="Subtitle 2"/>
          <p:cNvSpPr>
            <a:spLocks noGrp="1"/>
          </p:cNvSpPr>
          <p:nvPr>
            <p:ph type="subTitle" idx="1" hasCustomPrompt="1"/>
          </p:nvPr>
        </p:nvSpPr>
        <p:spPr>
          <a:xfrm>
            <a:off x="1920970" y="3569833"/>
            <a:ext cx="6858000" cy="317769"/>
          </a:xfrm>
          <a:prstGeom prst="rect">
            <a:avLst/>
          </a:prstGeom>
        </p:spPr>
        <p:txBody>
          <a:bodyPr lIns="36000" tIns="36000" rIns="36000" bIns="36000" anchor="ctr" anchorCtr="0">
            <a:noAutofit/>
          </a:bodyPr>
          <a:lstStyle>
            <a:lvl1pPr marL="0" indent="0" algn="l">
              <a:buNone/>
              <a:defRPr sz="1950" b="1">
                <a:solidFill>
                  <a:schemeClr val="tx1"/>
                </a:solidFill>
                <a:latin typeface="Arial" panose="020B0604020202020204" pitchFamily="34" charset="0"/>
                <a:cs typeface="Arial" panose="020B060402020202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fr-FR" dirty="0"/>
              <a:t>SOUS TITRE GÉNÉRAL 2022</a:t>
            </a:r>
            <a:endParaRPr lang="en-US" dirty="0"/>
          </a:p>
        </p:txBody>
      </p:sp>
      <p:pic>
        <p:nvPicPr>
          <p:cNvPr id="11" name="Image 10">
            <a:extLst>
              <a:ext uri="{FF2B5EF4-FFF2-40B4-BE49-F238E27FC236}">
                <a16:creationId xmlns:a16="http://schemas.microsoft.com/office/drawing/2014/main" id="{8DF48EF9-E623-485F-B83E-AEAF03F8A51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0551" y="372090"/>
            <a:ext cx="993734" cy="871804"/>
          </a:xfrm>
          <a:prstGeom prst="rect">
            <a:avLst/>
          </a:prstGeom>
        </p:spPr>
      </p:pic>
      <p:pic>
        <p:nvPicPr>
          <p:cNvPr id="13" name="Image 12">
            <a:extLst>
              <a:ext uri="{FF2B5EF4-FFF2-40B4-BE49-F238E27FC236}">
                <a16:creationId xmlns:a16="http://schemas.microsoft.com/office/drawing/2014/main" id="{061B3030-8E56-49E0-AA7B-E457637B9F4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904140" y="369119"/>
            <a:ext cx="2249619" cy="877900"/>
          </a:xfrm>
          <a:prstGeom prst="rect">
            <a:avLst/>
          </a:prstGeom>
        </p:spPr>
      </p:pic>
      <p:pic>
        <p:nvPicPr>
          <p:cNvPr id="15" name="Image 14">
            <a:extLst>
              <a:ext uri="{FF2B5EF4-FFF2-40B4-BE49-F238E27FC236}">
                <a16:creationId xmlns:a16="http://schemas.microsoft.com/office/drawing/2014/main" id="{163141EE-BD1E-488C-A472-FCEF10136DA2}"/>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967180" y="-1"/>
            <a:ext cx="1169782" cy="5148263"/>
          </a:xfrm>
          <a:prstGeom prst="rect">
            <a:avLst/>
          </a:prstGeom>
        </p:spPr>
      </p:pic>
      <p:cxnSp>
        <p:nvCxnSpPr>
          <p:cNvPr id="18" name="Connecteur droit 17">
            <a:extLst>
              <a:ext uri="{FF2B5EF4-FFF2-40B4-BE49-F238E27FC236}">
                <a16:creationId xmlns:a16="http://schemas.microsoft.com/office/drawing/2014/main" id="{EA083E14-FB1B-48CA-938A-3EA2DCA26C30}"/>
              </a:ext>
            </a:extLst>
          </p:cNvPr>
          <p:cNvCxnSpPr/>
          <p:nvPr userDrawn="1"/>
        </p:nvCxnSpPr>
        <p:spPr>
          <a:xfrm>
            <a:off x="1627799" y="3013364"/>
            <a:ext cx="0" cy="796636"/>
          </a:xfrm>
          <a:prstGeom prst="line">
            <a:avLst/>
          </a:prstGeom>
          <a:ln w="76200" cap="rnd">
            <a:solidFill>
              <a:srgbClr val="E3000B"/>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741051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re de section">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615BC-1667-4D15-A4E9-98919AC28DB9}"/>
              </a:ext>
            </a:extLst>
          </p:cNvPr>
          <p:cNvSpPr/>
          <p:nvPr userDrawn="1"/>
        </p:nvSpPr>
        <p:spPr>
          <a:xfrm>
            <a:off x="894735" y="0"/>
            <a:ext cx="8242227" cy="4241009"/>
          </a:xfrm>
          <a:prstGeom prst="rect">
            <a:avLst/>
          </a:prstGeom>
          <a:solidFill>
            <a:srgbClr val="FFD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Subtitle 2">
            <a:extLst>
              <a:ext uri="{FF2B5EF4-FFF2-40B4-BE49-F238E27FC236}">
                <a16:creationId xmlns:a16="http://schemas.microsoft.com/office/drawing/2014/main" id="{F3BA8A48-829D-4024-82D1-DA5F8CA70C77}"/>
              </a:ext>
            </a:extLst>
          </p:cNvPr>
          <p:cNvSpPr>
            <a:spLocks noGrp="1"/>
          </p:cNvSpPr>
          <p:nvPr>
            <p:ph type="subTitle" idx="1" hasCustomPrompt="1"/>
          </p:nvPr>
        </p:nvSpPr>
        <p:spPr>
          <a:xfrm>
            <a:off x="2137401" y="2748261"/>
            <a:ext cx="6858000" cy="1393895"/>
          </a:xfrm>
          <a:prstGeom prst="rect">
            <a:avLst/>
          </a:prstGeom>
        </p:spPr>
        <p:txBody>
          <a:bodyPr lIns="36000" tIns="36000" rIns="36000" bIns="36000" anchor="t" anchorCtr="0">
            <a:noAutofit/>
          </a:bodyPr>
          <a:lstStyle>
            <a:lvl1pPr marL="0" indent="0" algn="l">
              <a:lnSpc>
                <a:spcPct val="100000"/>
              </a:lnSpc>
              <a:buNone/>
              <a:defRPr sz="1950" b="1">
                <a:solidFill>
                  <a:schemeClr val="tx1"/>
                </a:solidFill>
                <a:latin typeface="Arial" panose="020B0604020202020204" pitchFamily="34" charset="0"/>
                <a:cs typeface="Arial" panose="020B060402020202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fr-FR" dirty="0"/>
              <a:t>SUPER TITRE DES CHAPITRES</a:t>
            </a:r>
            <a:br>
              <a:rPr lang="fr-FR" dirty="0"/>
            </a:br>
            <a:r>
              <a:rPr lang="fr-FR" dirty="0"/>
              <a:t>SUR PLUSIEURS LIGNES</a:t>
            </a:r>
            <a:br>
              <a:rPr lang="fr-FR" dirty="0"/>
            </a:br>
            <a:r>
              <a:rPr lang="fr-FR" dirty="0"/>
              <a:t>SI NÉCESSAIRE</a:t>
            </a:r>
            <a:endParaRPr lang="en-US" dirty="0"/>
          </a:p>
        </p:txBody>
      </p:sp>
      <p:pic>
        <p:nvPicPr>
          <p:cNvPr id="14" name="Image 13">
            <a:extLst>
              <a:ext uri="{FF2B5EF4-FFF2-40B4-BE49-F238E27FC236}">
                <a16:creationId xmlns:a16="http://schemas.microsoft.com/office/drawing/2014/main" id="{C5814A76-7706-40B6-A829-AA1B102518D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0551" y="174932"/>
            <a:ext cx="409494" cy="359250"/>
          </a:xfrm>
          <a:prstGeom prst="rect">
            <a:avLst/>
          </a:prstGeom>
        </p:spPr>
      </p:pic>
      <p:pic>
        <p:nvPicPr>
          <p:cNvPr id="15" name="Image 14">
            <a:extLst>
              <a:ext uri="{FF2B5EF4-FFF2-40B4-BE49-F238E27FC236}">
                <a16:creationId xmlns:a16="http://schemas.microsoft.com/office/drawing/2014/main" id="{B73C35D6-D349-44AA-A462-C042E956B41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64895" y="175342"/>
            <a:ext cx="900000" cy="351220"/>
          </a:xfrm>
          <a:prstGeom prst="rect">
            <a:avLst/>
          </a:prstGeom>
        </p:spPr>
      </p:pic>
      <p:pic>
        <p:nvPicPr>
          <p:cNvPr id="16" name="Image 15">
            <a:extLst>
              <a:ext uri="{FF2B5EF4-FFF2-40B4-BE49-F238E27FC236}">
                <a16:creationId xmlns:a16="http://schemas.microsoft.com/office/drawing/2014/main" id="{FF40A734-7466-4F27-B1F7-46A243F11278}"/>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264770" y="-1"/>
            <a:ext cx="872192" cy="4241010"/>
          </a:xfrm>
          <a:prstGeom prst="rect">
            <a:avLst/>
          </a:prstGeom>
        </p:spPr>
      </p:pic>
      <p:cxnSp>
        <p:nvCxnSpPr>
          <p:cNvPr id="17" name="Connecteur droit 16">
            <a:extLst>
              <a:ext uri="{FF2B5EF4-FFF2-40B4-BE49-F238E27FC236}">
                <a16:creationId xmlns:a16="http://schemas.microsoft.com/office/drawing/2014/main" id="{0FB371AD-3490-49CC-B350-25421A726CB3}"/>
              </a:ext>
            </a:extLst>
          </p:cNvPr>
          <p:cNvCxnSpPr>
            <a:cxnSpLocks/>
          </p:cNvCxnSpPr>
          <p:nvPr userDrawn="1"/>
        </p:nvCxnSpPr>
        <p:spPr>
          <a:xfrm>
            <a:off x="1949265" y="2800350"/>
            <a:ext cx="0" cy="1773789"/>
          </a:xfrm>
          <a:prstGeom prst="line">
            <a:avLst/>
          </a:prstGeom>
          <a:ln w="76200" cap="rnd">
            <a:solidFill>
              <a:srgbClr val="E3000B"/>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70959559"/>
      </p:ext>
    </p:extLst>
  </p:cSld>
  <p:clrMapOvr>
    <a:masterClrMapping/>
  </p:clrMapOvr>
  <p:extLst>
    <p:ext uri="{DCECCB84-F9BA-43D5-87BE-67443E8EF086}">
      <p15:sldGuideLst xmlns:p15="http://schemas.microsoft.com/office/powerpoint/2012/main">
        <p15:guide id="1" orient="horz" pos="1621" userDrawn="1">
          <p15:clr>
            <a:srgbClr val="FBAE40"/>
          </p15:clr>
        </p15:guide>
        <p15:guide id="2" pos="288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re et contenu">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4EBC2049-40AC-464B-A9D6-C7176E42C554}"/>
              </a:ext>
            </a:extLst>
          </p:cNvPr>
          <p:cNvSpPr>
            <a:spLocks noGrp="1"/>
          </p:cNvSpPr>
          <p:nvPr>
            <p:ph idx="1" hasCustomPrompt="1"/>
          </p:nvPr>
        </p:nvSpPr>
        <p:spPr>
          <a:xfrm>
            <a:off x="809624" y="1277957"/>
            <a:ext cx="3452809" cy="2327557"/>
          </a:xfrm>
          <a:prstGeom prst="rect">
            <a:avLst/>
          </a:prstGeom>
        </p:spPr>
        <p:txBody>
          <a:bodyPr lIns="36000" tIns="36000" rIns="36000" bIns="36000" anchor="ctr" anchorCtr="0">
            <a:noAutofit/>
          </a:bodyPr>
          <a:lstStyle>
            <a:lvl1pPr marL="0" indent="0">
              <a:lnSpc>
                <a:spcPct val="100000"/>
              </a:lnSpc>
              <a:spcBef>
                <a:spcPts val="0"/>
              </a:spcBef>
              <a:spcAft>
                <a:spcPts val="900"/>
              </a:spcAft>
              <a:buNone/>
              <a:defRPr sz="1500" b="1">
                <a:latin typeface="Arial" panose="020B0604020202020204" pitchFamily="34" charset="0"/>
                <a:cs typeface="Arial" panose="020B0604020202020204" pitchFamily="34" charset="0"/>
              </a:defRPr>
            </a:lvl1pPr>
            <a:lvl2pPr marL="0" indent="0">
              <a:spcAft>
                <a:spcPts val="900"/>
              </a:spcAft>
              <a:buNone/>
              <a:defRPr sz="1200" b="1">
                <a:latin typeface="Arial" panose="020B0604020202020204" pitchFamily="34" charset="0"/>
                <a:cs typeface="Arial" panose="020B0604020202020204" pitchFamily="34" charset="0"/>
              </a:defRPr>
            </a:lvl2pPr>
            <a:lvl3pPr marL="0" indent="0">
              <a:spcAft>
                <a:spcPts val="900"/>
              </a:spcAft>
              <a:buNone/>
              <a:defRPr sz="1000" b="1">
                <a:latin typeface="Arial" panose="020B0604020202020204" pitchFamily="34" charset="0"/>
                <a:cs typeface="Arial" panose="020B0604020202020204" pitchFamily="34" charset="0"/>
              </a:defRPr>
            </a:lvl3pPr>
            <a:lvl4pPr marL="0" indent="0">
              <a:spcAft>
                <a:spcPts val="700"/>
              </a:spcAft>
              <a:buNone/>
              <a:defRPr sz="900" b="1">
                <a:latin typeface="Arial" panose="020B0604020202020204" pitchFamily="34" charset="0"/>
                <a:cs typeface="Arial" panose="020B0604020202020204" pitchFamily="34" charset="0"/>
              </a:defRPr>
            </a:lvl4pPr>
            <a:lvl5pPr marL="0" indent="0">
              <a:spcAft>
                <a:spcPts val="900"/>
              </a:spcAft>
              <a:buNone/>
              <a:defRPr sz="800" b="1">
                <a:latin typeface="Arial" panose="020B0604020202020204" pitchFamily="34" charset="0"/>
                <a:cs typeface="Arial" panose="020B0604020202020204" pitchFamily="34" charset="0"/>
              </a:defRPr>
            </a:lvl5pPr>
            <a:lvl6pPr marL="0" indent="0">
              <a:spcBef>
                <a:spcPts val="0"/>
              </a:spcBef>
              <a:spcAft>
                <a:spcPts val="1600"/>
              </a:spcAft>
              <a:buNone/>
              <a:defRPr sz="800">
                <a:latin typeface="Arial" panose="020B0604020202020204" pitchFamily="34" charset="0"/>
                <a:cs typeface="Arial" panose="020B0604020202020204" pitchFamily="34" charset="0"/>
              </a:defRPr>
            </a:lvl6pPr>
            <a:lvl7pPr marL="0" indent="0">
              <a:spcBef>
                <a:spcPts val="0"/>
              </a:spcBef>
              <a:spcAft>
                <a:spcPts val="200"/>
              </a:spcAft>
              <a:buNone/>
              <a:defRPr sz="700">
                <a:latin typeface="Arial" panose="020B0604020202020204" pitchFamily="34" charset="0"/>
                <a:cs typeface="Arial" panose="020B0604020202020204" pitchFamily="34" charset="0"/>
              </a:defRPr>
            </a:lvl7pPr>
          </a:lstStyle>
          <a:p>
            <a:pPr lvl="0"/>
            <a:r>
              <a:rPr lang="fr-FR" dirty="0"/>
              <a:t>TITRE principal </a:t>
            </a:r>
            <a:r>
              <a:rPr lang="fr-FR" dirty="0" err="1"/>
              <a:t>arial</a:t>
            </a:r>
            <a:r>
              <a:rPr lang="fr-FR" dirty="0"/>
              <a:t> </a:t>
            </a:r>
            <a:r>
              <a:rPr lang="fr-FR" dirty="0" err="1"/>
              <a:t>bold</a:t>
            </a:r>
            <a:r>
              <a:rPr lang="fr-FR" dirty="0"/>
              <a:t> 15 pt noir</a:t>
            </a:r>
          </a:p>
          <a:p>
            <a:pPr lvl="1"/>
            <a:r>
              <a:rPr lang="fr-FR" dirty="0"/>
              <a:t>TITRE principal </a:t>
            </a:r>
            <a:r>
              <a:rPr lang="fr-FR" dirty="0" err="1"/>
              <a:t>arial</a:t>
            </a:r>
            <a:r>
              <a:rPr lang="fr-FR" dirty="0"/>
              <a:t> </a:t>
            </a:r>
            <a:r>
              <a:rPr lang="fr-FR" dirty="0" err="1"/>
              <a:t>bold</a:t>
            </a:r>
            <a:r>
              <a:rPr lang="fr-FR" dirty="0"/>
              <a:t> 12pt noir</a:t>
            </a:r>
          </a:p>
          <a:p>
            <a:pPr lvl="2"/>
            <a:r>
              <a:rPr lang="fr-FR" dirty="0"/>
              <a:t>TITRE principal </a:t>
            </a:r>
            <a:r>
              <a:rPr lang="fr-FR" dirty="0" err="1"/>
              <a:t>arial</a:t>
            </a:r>
            <a:r>
              <a:rPr lang="fr-FR" dirty="0"/>
              <a:t> </a:t>
            </a:r>
            <a:r>
              <a:rPr lang="fr-FR" dirty="0" err="1"/>
              <a:t>bold</a:t>
            </a:r>
            <a:r>
              <a:rPr lang="fr-FR" dirty="0"/>
              <a:t> 10pt noir</a:t>
            </a:r>
          </a:p>
          <a:p>
            <a:pPr lvl="3"/>
            <a:r>
              <a:rPr lang="fr-FR" dirty="0"/>
              <a:t>TITRE principal </a:t>
            </a:r>
            <a:r>
              <a:rPr lang="fr-FR" dirty="0" err="1"/>
              <a:t>arial</a:t>
            </a:r>
            <a:r>
              <a:rPr lang="fr-FR" dirty="0"/>
              <a:t> </a:t>
            </a:r>
            <a:r>
              <a:rPr lang="fr-FR" dirty="0" err="1"/>
              <a:t>bold</a:t>
            </a:r>
            <a:r>
              <a:rPr lang="fr-FR" dirty="0"/>
              <a:t> 9pt noir</a:t>
            </a:r>
          </a:p>
          <a:p>
            <a:pPr lvl="4"/>
            <a:r>
              <a:rPr lang="fr-FR" dirty="0"/>
              <a:t>TITRE principal </a:t>
            </a:r>
            <a:r>
              <a:rPr lang="fr-FR" dirty="0" err="1"/>
              <a:t>arial</a:t>
            </a:r>
            <a:r>
              <a:rPr lang="fr-FR" dirty="0"/>
              <a:t> </a:t>
            </a:r>
            <a:r>
              <a:rPr lang="fr-FR" dirty="0" err="1"/>
              <a:t>bold</a:t>
            </a:r>
            <a:r>
              <a:rPr lang="fr-FR" dirty="0"/>
              <a:t> 8pt noir</a:t>
            </a:r>
          </a:p>
          <a:p>
            <a:pPr lvl="5"/>
            <a:r>
              <a:rPr lang="fr-FR" dirty="0" err="1"/>
              <a:t>Chapo</a:t>
            </a:r>
            <a:r>
              <a:rPr lang="fr-FR" dirty="0"/>
              <a:t> </a:t>
            </a:r>
            <a:r>
              <a:rPr lang="fr-FR" dirty="0" err="1"/>
              <a:t>arial</a:t>
            </a:r>
            <a:r>
              <a:rPr lang="fr-FR" dirty="0"/>
              <a:t> </a:t>
            </a:r>
            <a:r>
              <a:rPr lang="fr-FR" dirty="0" err="1"/>
              <a:t>bold</a:t>
            </a:r>
            <a:r>
              <a:rPr lang="fr-FR" dirty="0"/>
              <a:t> 8 pt noir</a:t>
            </a:r>
          </a:p>
          <a:p>
            <a:pPr lvl="6"/>
            <a:r>
              <a:rPr lang="fr-FR" dirty="0"/>
              <a:t>texte standard </a:t>
            </a:r>
            <a:r>
              <a:rPr lang="fr-FR" dirty="0" err="1"/>
              <a:t>arial</a:t>
            </a:r>
            <a:r>
              <a:rPr lang="fr-FR" dirty="0"/>
              <a:t> 7pt noir</a:t>
            </a:r>
          </a:p>
          <a:p>
            <a:pPr lvl="6"/>
            <a:r>
              <a:rPr lang="fr-FR" dirty="0" err="1"/>
              <a:t>Henihita</a:t>
            </a:r>
            <a:r>
              <a:rPr lang="fr-FR" dirty="0"/>
              <a:t> </a:t>
            </a:r>
            <a:r>
              <a:rPr lang="fr-FR" dirty="0" err="1"/>
              <a:t>tquatem</a:t>
            </a:r>
            <a:r>
              <a:rPr lang="fr-FR" dirty="0"/>
              <a:t> </a:t>
            </a:r>
            <a:r>
              <a:rPr lang="fr-FR" dirty="0" err="1"/>
              <a:t>eum</a:t>
            </a:r>
            <a:r>
              <a:rPr lang="fr-FR" dirty="0"/>
              <a:t> </a:t>
            </a:r>
            <a:r>
              <a:rPr lang="fr-FR" dirty="0" err="1"/>
              <a:t>repudia</a:t>
            </a:r>
            <a:r>
              <a:rPr lang="fr-FR" dirty="0"/>
              <a:t> </a:t>
            </a:r>
            <a:r>
              <a:rPr lang="fr-FR" dirty="0" err="1"/>
              <a:t>veles</a:t>
            </a:r>
            <a:r>
              <a:rPr lang="fr-FR" dirty="0"/>
              <a:t> et, </a:t>
            </a:r>
            <a:r>
              <a:rPr lang="fr-FR" dirty="0" err="1"/>
              <a:t>comnim</a:t>
            </a:r>
            <a:r>
              <a:rPr lang="fr-FR" dirty="0"/>
              <a:t> et lia </a:t>
            </a:r>
            <a:r>
              <a:rPr lang="fr-FR" dirty="0" err="1"/>
              <a:t>doluptas</a:t>
            </a:r>
            <a:r>
              <a:rPr lang="fr-FR" dirty="0"/>
              <a:t> </a:t>
            </a:r>
            <a:r>
              <a:rPr lang="fr-FR" dirty="0" err="1"/>
              <a:t>molore</a:t>
            </a:r>
            <a:r>
              <a:rPr lang="fr-FR" dirty="0"/>
              <a:t> </a:t>
            </a:r>
            <a:r>
              <a:rPr lang="fr-FR" dirty="0" err="1"/>
              <a:t>elit</a:t>
            </a:r>
            <a:r>
              <a:rPr lang="fr-FR" dirty="0"/>
              <a:t> </a:t>
            </a:r>
            <a:r>
              <a:rPr lang="fr-FR" dirty="0" err="1"/>
              <a:t>occus</a:t>
            </a:r>
            <a:r>
              <a:rPr lang="fr-FR" dirty="0"/>
              <a:t> </a:t>
            </a:r>
            <a:r>
              <a:rPr lang="fr-FR" dirty="0" err="1"/>
              <a:t>moditas</a:t>
            </a:r>
            <a:r>
              <a:rPr lang="fr-FR" dirty="0"/>
              <a:t> </a:t>
            </a:r>
            <a:r>
              <a:rPr lang="fr-FR" dirty="0" err="1"/>
              <a:t>adis</a:t>
            </a:r>
            <a:r>
              <a:rPr lang="fr-FR" dirty="0"/>
              <a:t> </a:t>
            </a:r>
            <a:r>
              <a:rPr lang="fr-FR" dirty="0" err="1"/>
              <a:t>evendae</a:t>
            </a:r>
            <a:r>
              <a:rPr lang="fr-FR" dirty="0"/>
              <a:t> nos </a:t>
            </a:r>
            <a:r>
              <a:rPr lang="fr-FR" dirty="0" err="1"/>
              <a:t>intur</a:t>
            </a:r>
            <a:r>
              <a:rPr lang="fr-FR" dirty="0"/>
              <a:t> mo </a:t>
            </a:r>
            <a:r>
              <a:rPr lang="fr-FR" dirty="0" err="1"/>
              <a:t>doluptaquas</a:t>
            </a:r>
            <a:r>
              <a:rPr lang="fr-FR" dirty="0"/>
              <a:t> </a:t>
            </a:r>
            <a:r>
              <a:rPr lang="fr-FR" dirty="0" err="1"/>
              <a:t>autectem</a:t>
            </a:r>
            <a:r>
              <a:rPr lang="fr-FR" dirty="0"/>
              <a:t> </a:t>
            </a:r>
            <a:r>
              <a:rPr lang="fr-FR" dirty="0" err="1"/>
              <a:t>haribus</a:t>
            </a:r>
            <a:r>
              <a:rPr lang="fr-FR" dirty="0"/>
              <a:t> </a:t>
            </a:r>
            <a:r>
              <a:rPr lang="fr-FR" dirty="0" err="1"/>
              <a:t>dipsa</a:t>
            </a:r>
            <a:r>
              <a:rPr lang="fr-FR" dirty="0"/>
              <a:t> </a:t>
            </a:r>
            <a:r>
              <a:rPr lang="fr-FR" dirty="0" err="1"/>
              <a:t>comnis</a:t>
            </a:r>
            <a:r>
              <a:rPr lang="fr-FR" dirty="0"/>
              <a:t> el </a:t>
            </a:r>
            <a:r>
              <a:rPr lang="fr-FR" dirty="0" err="1"/>
              <a:t>moluptatiore</a:t>
            </a:r>
            <a:r>
              <a:rPr lang="fr-FR" dirty="0"/>
              <a:t> cum </a:t>
            </a:r>
            <a:r>
              <a:rPr lang="fr-FR" dirty="0" err="1"/>
              <a:t>nihitior</a:t>
            </a:r>
            <a:r>
              <a:rPr lang="fr-FR" dirty="0"/>
              <a:t> </a:t>
            </a:r>
            <a:r>
              <a:rPr lang="fr-FR" dirty="0" err="1"/>
              <a:t>sit</a:t>
            </a:r>
            <a:r>
              <a:rPr lang="fr-FR" dirty="0"/>
              <a:t> </a:t>
            </a:r>
            <a:r>
              <a:rPr lang="fr-FR" dirty="0" err="1"/>
              <a:t>quissin</a:t>
            </a:r>
            <a:r>
              <a:rPr lang="fr-FR" dirty="0"/>
              <a:t>. </a:t>
            </a:r>
          </a:p>
        </p:txBody>
      </p:sp>
      <p:sp>
        <p:nvSpPr>
          <p:cNvPr id="36" name="Espace réservé du contenu 2">
            <a:extLst>
              <a:ext uri="{FF2B5EF4-FFF2-40B4-BE49-F238E27FC236}">
                <a16:creationId xmlns:a16="http://schemas.microsoft.com/office/drawing/2014/main" id="{7A75B466-4BAA-42A3-8790-DB408A7346F8}"/>
              </a:ext>
            </a:extLst>
          </p:cNvPr>
          <p:cNvSpPr>
            <a:spLocks noGrp="1"/>
          </p:cNvSpPr>
          <p:nvPr>
            <p:ph idx="13" hasCustomPrompt="1"/>
          </p:nvPr>
        </p:nvSpPr>
        <p:spPr>
          <a:xfrm>
            <a:off x="4519612" y="1279566"/>
            <a:ext cx="3367088" cy="2192977"/>
          </a:xfrm>
          <a:prstGeom prst="rect">
            <a:avLst/>
          </a:prstGeom>
        </p:spPr>
        <p:txBody>
          <a:bodyPr lIns="36000" tIns="36000" rIns="36000" bIns="36000" anchor="ctr" anchorCtr="0">
            <a:noAutofit/>
          </a:bodyPr>
          <a:lstStyle>
            <a:lvl1pPr marL="0" indent="0">
              <a:lnSpc>
                <a:spcPct val="100000"/>
              </a:lnSpc>
              <a:spcBef>
                <a:spcPts val="0"/>
              </a:spcBef>
              <a:spcAft>
                <a:spcPts val="900"/>
              </a:spcAft>
              <a:buNone/>
              <a:defRPr sz="1500" b="1">
                <a:latin typeface="Arial" panose="020B0604020202020204" pitchFamily="34" charset="0"/>
                <a:cs typeface="Arial" panose="020B0604020202020204" pitchFamily="34" charset="0"/>
              </a:defRPr>
            </a:lvl1pPr>
            <a:lvl2pPr marL="0" indent="0">
              <a:spcAft>
                <a:spcPts val="900"/>
              </a:spcAft>
              <a:buNone/>
              <a:defRPr sz="1200" b="1">
                <a:latin typeface="Arial" panose="020B0604020202020204" pitchFamily="34" charset="0"/>
                <a:cs typeface="Arial" panose="020B0604020202020204" pitchFamily="34" charset="0"/>
              </a:defRPr>
            </a:lvl2pPr>
            <a:lvl3pPr marL="0" indent="0">
              <a:spcAft>
                <a:spcPts val="900"/>
              </a:spcAft>
              <a:buNone/>
              <a:defRPr sz="1000" b="1">
                <a:latin typeface="Arial" panose="020B0604020202020204" pitchFamily="34" charset="0"/>
                <a:cs typeface="Arial" panose="020B0604020202020204" pitchFamily="34" charset="0"/>
              </a:defRPr>
            </a:lvl3pPr>
            <a:lvl4pPr marL="0" indent="0">
              <a:spcAft>
                <a:spcPts val="700"/>
              </a:spcAft>
              <a:buNone/>
              <a:defRPr sz="900" b="1">
                <a:latin typeface="Arial" panose="020B0604020202020204" pitchFamily="34" charset="0"/>
                <a:cs typeface="Arial" panose="020B0604020202020204" pitchFamily="34" charset="0"/>
              </a:defRPr>
            </a:lvl4pPr>
            <a:lvl5pPr marL="0" indent="0">
              <a:spcAft>
                <a:spcPts val="900"/>
              </a:spcAft>
              <a:buNone/>
              <a:defRPr sz="800" b="1">
                <a:latin typeface="Arial" panose="020B0604020202020204" pitchFamily="34" charset="0"/>
                <a:cs typeface="Arial" panose="020B0604020202020204" pitchFamily="34" charset="0"/>
              </a:defRPr>
            </a:lvl5pPr>
            <a:lvl6pPr marL="0" indent="0">
              <a:spcBef>
                <a:spcPts val="0"/>
              </a:spcBef>
              <a:spcAft>
                <a:spcPts val="1600"/>
              </a:spcAft>
              <a:buNone/>
              <a:defRPr sz="800">
                <a:latin typeface="Arial" panose="020B0604020202020204" pitchFamily="34" charset="0"/>
                <a:cs typeface="Arial" panose="020B0604020202020204" pitchFamily="34" charset="0"/>
              </a:defRPr>
            </a:lvl6pPr>
            <a:lvl7pPr marL="0" indent="0">
              <a:spcBef>
                <a:spcPts val="0"/>
              </a:spcBef>
              <a:spcAft>
                <a:spcPts val="200"/>
              </a:spcAft>
              <a:buFont typeface="Arial" panose="020B0604020202020204" pitchFamily="34" charset="0"/>
              <a:buNone/>
              <a:defRPr sz="700">
                <a:latin typeface="Arial" panose="020B0604020202020204" pitchFamily="34" charset="0"/>
                <a:cs typeface="Arial" panose="020B0604020202020204" pitchFamily="34" charset="0"/>
              </a:defRPr>
            </a:lvl7pPr>
            <a:lvl8pPr marL="0" indent="-72000">
              <a:spcBef>
                <a:spcPts val="0"/>
              </a:spcBef>
              <a:spcAft>
                <a:spcPts val="600"/>
              </a:spcAft>
              <a:defRPr sz="700">
                <a:latin typeface="Arial" panose="020B0604020202020204" pitchFamily="34" charset="0"/>
                <a:cs typeface="Arial" panose="020B0604020202020204" pitchFamily="34" charset="0"/>
              </a:defRPr>
            </a:lvl8pPr>
          </a:lstStyle>
          <a:p>
            <a:pPr lvl="1"/>
            <a:r>
              <a:rPr lang="fr-FR" dirty="0"/>
              <a:t>Liste</a:t>
            </a:r>
          </a:p>
          <a:p>
            <a:pPr lvl="5"/>
            <a:r>
              <a:rPr lang="fr-FR" dirty="0" err="1"/>
              <a:t>Chapo</a:t>
            </a:r>
            <a:r>
              <a:rPr lang="fr-FR" dirty="0"/>
              <a:t> </a:t>
            </a:r>
            <a:r>
              <a:rPr lang="fr-FR" dirty="0" err="1"/>
              <a:t>arial</a:t>
            </a:r>
            <a:r>
              <a:rPr lang="fr-FR" dirty="0"/>
              <a:t> </a:t>
            </a:r>
            <a:r>
              <a:rPr lang="fr-FR" dirty="0" err="1"/>
              <a:t>bold</a:t>
            </a:r>
            <a:r>
              <a:rPr lang="fr-FR" dirty="0"/>
              <a:t> 8 pt </a:t>
            </a:r>
            <a:r>
              <a:rPr lang="fr-FR" dirty="0" err="1"/>
              <a:t>Voluptatusam</a:t>
            </a:r>
            <a:r>
              <a:rPr lang="fr-FR" dirty="0"/>
              <a:t> </a:t>
            </a:r>
            <a:r>
              <a:rPr lang="fr-FR" dirty="0" err="1"/>
              <a:t>conse</a:t>
            </a:r>
            <a:r>
              <a:rPr lang="fr-FR" dirty="0"/>
              <a:t> </a:t>
            </a:r>
            <a:r>
              <a:rPr lang="fr-FR" dirty="0" err="1"/>
              <a:t>parum</a:t>
            </a:r>
            <a:r>
              <a:rPr lang="fr-FR" dirty="0"/>
              <a:t> ut </a:t>
            </a:r>
            <a:r>
              <a:rPr lang="fr-FR" dirty="0" err="1"/>
              <a:t>fuga</a:t>
            </a:r>
            <a:r>
              <a:rPr lang="fr-FR" dirty="0"/>
              <a:t>. </a:t>
            </a:r>
            <a:r>
              <a:rPr lang="fr-FR" dirty="0" err="1"/>
              <a:t>Itatis</a:t>
            </a:r>
            <a:r>
              <a:rPr lang="fr-FR" dirty="0"/>
              <a:t> </a:t>
            </a:r>
            <a:r>
              <a:rPr lang="fr-FR" dirty="0" err="1"/>
              <a:t>sandis</a:t>
            </a:r>
            <a:r>
              <a:rPr lang="fr-FR" dirty="0"/>
              <a:t> re </a:t>
            </a:r>
            <a:r>
              <a:rPr lang="fr-FR" dirty="0" err="1"/>
              <a:t>pre</a:t>
            </a:r>
            <a:r>
              <a:rPr lang="fr-FR" dirty="0"/>
              <a:t> </a:t>
            </a:r>
            <a:r>
              <a:rPr lang="fr-FR" dirty="0" err="1"/>
              <a:t>eos</a:t>
            </a:r>
            <a:r>
              <a:rPr lang="fr-FR" dirty="0"/>
              <a:t> </a:t>
            </a:r>
            <a:r>
              <a:rPr lang="fr-FR" dirty="0" err="1"/>
              <a:t>aut</a:t>
            </a:r>
            <a:r>
              <a:rPr lang="fr-FR" dirty="0"/>
              <a:t> qui </a:t>
            </a:r>
            <a:r>
              <a:rPr lang="fr-FR" dirty="0" err="1"/>
              <a:t>nim</a:t>
            </a:r>
            <a:r>
              <a:rPr lang="fr-FR" dirty="0"/>
              <a:t> </a:t>
            </a:r>
            <a:r>
              <a:rPr lang="fr-FR" dirty="0" err="1"/>
              <a:t>reperum</a:t>
            </a:r>
            <a:r>
              <a:rPr lang="fr-FR" dirty="0"/>
              <a:t> </a:t>
            </a:r>
            <a:r>
              <a:rPr lang="fr-FR" dirty="0" err="1"/>
              <a:t>fugitatur</a:t>
            </a:r>
            <a:r>
              <a:rPr lang="fr-FR" dirty="0"/>
              <a:t> </a:t>
            </a:r>
            <a:r>
              <a:rPr lang="fr-FR" dirty="0" err="1"/>
              <a:t>magnimos</a:t>
            </a:r>
            <a:r>
              <a:rPr lang="fr-FR" dirty="0"/>
              <a:t> </a:t>
            </a:r>
            <a:r>
              <a:rPr lang="fr-FR" dirty="0" err="1"/>
              <a:t>restionseque</a:t>
            </a:r>
            <a:r>
              <a:rPr lang="fr-FR" dirty="0"/>
              <a:t> </a:t>
            </a:r>
            <a:r>
              <a:rPr lang="fr-FR" dirty="0" err="1"/>
              <a:t>siminciunt</a:t>
            </a:r>
            <a:r>
              <a:rPr lang="fr-FR" dirty="0"/>
              <a:t> </a:t>
            </a:r>
            <a:r>
              <a:rPr lang="fr-FR" dirty="0" err="1"/>
              <a:t>aliquodipsam</a:t>
            </a:r>
            <a:r>
              <a:rPr lang="fr-FR" dirty="0"/>
              <a:t> </a:t>
            </a:r>
            <a:r>
              <a:rPr lang="fr-FR" dirty="0" err="1"/>
              <a:t>eum</a:t>
            </a:r>
            <a:r>
              <a:rPr lang="fr-FR" dirty="0"/>
              <a:t> </a:t>
            </a:r>
            <a:r>
              <a:rPr lang="fr-FR" dirty="0" err="1"/>
              <a:t>vel</a:t>
            </a:r>
            <a:r>
              <a:rPr lang="fr-FR" dirty="0"/>
              <a:t> </a:t>
            </a:r>
            <a:r>
              <a:rPr lang="fr-FR" dirty="0" err="1"/>
              <a:t>eataspellaut</a:t>
            </a:r>
            <a:r>
              <a:rPr lang="fr-FR" dirty="0"/>
              <a:t> </a:t>
            </a:r>
            <a:r>
              <a:rPr lang="fr-FR" dirty="0" err="1"/>
              <a:t>poreicatem</a:t>
            </a:r>
            <a:r>
              <a:rPr lang="fr-FR" dirty="0"/>
              <a:t> </a:t>
            </a:r>
            <a:r>
              <a:rPr lang="fr-FR" dirty="0" err="1"/>
              <a:t>quae</a:t>
            </a:r>
            <a:r>
              <a:rPr lang="fr-FR" dirty="0"/>
              <a:t>. </a:t>
            </a:r>
          </a:p>
          <a:p>
            <a:pPr lvl="7"/>
            <a:r>
              <a:rPr lang="fr-FR" dirty="0"/>
              <a:t>texte standard </a:t>
            </a:r>
            <a:r>
              <a:rPr lang="fr-FR" dirty="0" err="1"/>
              <a:t>arial</a:t>
            </a:r>
            <a:r>
              <a:rPr lang="fr-FR" dirty="0"/>
              <a:t> 20 pt noir interlignage 36 pt</a:t>
            </a:r>
          </a:p>
          <a:p>
            <a:pPr lvl="7"/>
            <a:r>
              <a:rPr lang="fr-FR" dirty="0" err="1"/>
              <a:t>Comnim</a:t>
            </a:r>
            <a:r>
              <a:rPr lang="fr-FR" dirty="0"/>
              <a:t> et lia </a:t>
            </a:r>
            <a:r>
              <a:rPr lang="fr-FR" dirty="0" err="1"/>
              <a:t>doluptas</a:t>
            </a:r>
            <a:r>
              <a:rPr lang="fr-FR" dirty="0"/>
              <a:t> </a:t>
            </a:r>
            <a:r>
              <a:rPr lang="fr-FR" dirty="0" err="1"/>
              <a:t>molore</a:t>
            </a:r>
            <a:r>
              <a:rPr lang="fr-FR" dirty="0"/>
              <a:t> </a:t>
            </a:r>
            <a:r>
              <a:rPr lang="fr-FR" dirty="0" err="1"/>
              <a:t>elit</a:t>
            </a:r>
            <a:r>
              <a:rPr lang="fr-FR" dirty="0"/>
              <a:t> </a:t>
            </a:r>
            <a:r>
              <a:rPr lang="fr-FR" dirty="0" err="1"/>
              <a:t>occus</a:t>
            </a:r>
            <a:r>
              <a:rPr lang="fr-FR" dirty="0"/>
              <a:t> </a:t>
            </a:r>
            <a:endParaRPr lang="pt-BR" dirty="0"/>
          </a:p>
          <a:p>
            <a:pPr lvl="7"/>
            <a:r>
              <a:rPr lang="pt-BR" dirty="0"/>
              <a:t>Moditas adis evendae </a:t>
            </a:r>
          </a:p>
          <a:p>
            <a:pPr lvl="7"/>
            <a:r>
              <a:rPr lang="pt-BR" dirty="0"/>
              <a:t>Nos intur mo doluptaquas autectem</a:t>
            </a:r>
          </a:p>
          <a:p>
            <a:pPr lvl="1"/>
            <a:r>
              <a:rPr lang="fr-FR" dirty="0"/>
              <a:t>Exergue</a:t>
            </a:r>
          </a:p>
          <a:p>
            <a:pPr lvl="6"/>
            <a:r>
              <a:rPr lang="fr-FR" dirty="0"/>
              <a:t>texte standard </a:t>
            </a:r>
            <a:r>
              <a:rPr lang="fr-FR" dirty="0" err="1"/>
              <a:t>arial</a:t>
            </a:r>
            <a:r>
              <a:rPr lang="fr-FR" dirty="0"/>
              <a:t> 8 pt noir </a:t>
            </a:r>
            <a:r>
              <a:rPr lang="fr-FR" dirty="0" err="1"/>
              <a:t>Henihita</a:t>
            </a:r>
            <a:r>
              <a:rPr lang="fr-FR" dirty="0"/>
              <a:t> </a:t>
            </a:r>
            <a:r>
              <a:rPr lang="fr-FR" dirty="0" err="1"/>
              <a:t>tquatem</a:t>
            </a:r>
            <a:r>
              <a:rPr lang="fr-FR" dirty="0"/>
              <a:t> </a:t>
            </a:r>
            <a:r>
              <a:rPr lang="fr-FR" dirty="0" err="1"/>
              <a:t>eum</a:t>
            </a:r>
            <a:r>
              <a:rPr lang="fr-FR" dirty="0"/>
              <a:t> </a:t>
            </a:r>
            <a:r>
              <a:rPr lang="fr-FR" dirty="0" err="1"/>
              <a:t>repudia</a:t>
            </a:r>
            <a:r>
              <a:rPr lang="fr-FR" dirty="0"/>
              <a:t> </a:t>
            </a:r>
            <a:r>
              <a:rPr lang="fr-FR" dirty="0" err="1"/>
              <a:t>veles</a:t>
            </a:r>
            <a:r>
              <a:rPr lang="fr-FR" dirty="0"/>
              <a:t> et, </a:t>
            </a:r>
            <a:r>
              <a:rPr lang="fr-FR" dirty="0" err="1"/>
              <a:t>comnim</a:t>
            </a:r>
            <a:r>
              <a:rPr lang="fr-FR" dirty="0"/>
              <a:t> et </a:t>
            </a:r>
            <a:r>
              <a:rPr lang="fr-FR" dirty="0" err="1"/>
              <a:t>autectem</a:t>
            </a:r>
            <a:r>
              <a:rPr lang="fr-FR" dirty="0"/>
              <a:t> </a:t>
            </a:r>
            <a:r>
              <a:rPr lang="fr-FR" dirty="0" err="1"/>
              <a:t>haribus</a:t>
            </a:r>
            <a:r>
              <a:rPr lang="fr-FR" dirty="0"/>
              <a:t> </a:t>
            </a:r>
            <a:r>
              <a:rPr lang="fr-FR" dirty="0" err="1"/>
              <a:t>dipsa</a:t>
            </a:r>
            <a:endParaRPr lang="fr-FR" dirty="0"/>
          </a:p>
        </p:txBody>
      </p:sp>
      <p:sp>
        <p:nvSpPr>
          <p:cNvPr id="16" name="Footer Placeholder 4">
            <a:extLst>
              <a:ext uri="{FF2B5EF4-FFF2-40B4-BE49-F238E27FC236}">
                <a16:creationId xmlns:a16="http://schemas.microsoft.com/office/drawing/2014/main" id="{02F85AC0-326B-49BA-B9D5-0440DCF3DBEA}"/>
              </a:ext>
            </a:extLst>
          </p:cNvPr>
          <p:cNvSpPr>
            <a:spLocks noGrp="1"/>
          </p:cNvSpPr>
          <p:nvPr>
            <p:ph type="ftr" sz="quarter" idx="12"/>
          </p:nvPr>
        </p:nvSpPr>
        <p:spPr>
          <a:xfrm>
            <a:off x="649446" y="4840044"/>
            <a:ext cx="3935254" cy="274097"/>
          </a:xfrm>
          <a:prstGeom prst="rect">
            <a:avLst/>
          </a:prstGeom>
        </p:spPr>
        <p:txBody>
          <a:bodyPr lIns="36000" tIns="36000" rIns="36000" bIns="36000" anchor="ctr" anchorCtr="0"/>
          <a:lstStyle>
            <a:lvl1pPr algn="l">
              <a:defRPr sz="675">
                <a:solidFill>
                  <a:schemeClr val="tx1"/>
                </a:solidFill>
                <a:latin typeface="Arial" panose="020B0604020202020204" pitchFamily="34" charset="0"/>
                <a:cs typeface="Arial" panose="020B0604020202020204" pitchFamily="34" charset="0"/>
              </a:defRPr>
            </a:lvl1pPr>
          </a:lstStyle>
          <a:p>
            <a:r>
              <a:rPr lang="fr-FR" b="1" cap="all" dirty="0"/>
              <a:t>Après la 2</a:t>
            </a:r>
            <a:r>
              <a:rPr lang="fr-FR" b="1" baseline="30000" dirty="0"/>
              <a:t>de</a:t>
            </a:r>
            <a:r>
              <a:rPr lang="fr-FR" b="1" cap="all" dirty="0"/>
              <a:t> générale et technologique parcours d’orientation</a:t>
            </a:r>
          </a:p>
        </p:txBody>
      </p:sp>
      <p:cxnSp>
        <p:nvCxnSpPr>
          <p:cNvPr id="17" name="Connecteur droit 16">
            <a:extLst>
              <a:ext uri="{FF2B5EF4-FFF2-40B4-BE49-F238E27FC236}">
                <a16:creationId xmlns:a16="http://schemas.microsoft.com/office/drawing/2014/main" id="{4C1756EB-5497-4029-946A-F3E7A3BA2FB6}"/>
              </a:ext>
            </a:extLst>
          </p:cNvPr>
          <p:cNvCxnSpPr/>
          <p:nvPr userDrawn="1"/>
        </p:nvCxnSpPr>
        <p:spPr>
          <a:xfrm>
            <a:off x="627036" y="4904509"/>
            <a:ext cx="0" cy="141266"/>
          </a:xfrm>
          <a:prstGeom prst="line">
            <a:avLst/>
          </a:prstGeom>
          <a:ln w="15875" cap="rnd">
            <a:solidFill>
              <a:srgbClr val="E3000B"/>
            </a:solidFill>
            <a:round/>
          </a:ln>
        </p:spPr>
        <p:style>
          <a:lnRef idx="1">
            <a:schemeClr val="accent1"/>
          </a:lnRef>
          <a:fillRef idx="0">
            <a:schemeClr val="accent1"/>
          </a:fillRef>
          <a:effectRef idx="0">
            <a:schemeClr val="accent1"/>
          </a:effectRef>
          <a:fontRef idx="minor">
            <a:schemeClr val="tx1"/>
          </a:fontRef>
        </p:style>
      </p:cxnSp>
      <p:cxnSp>
        <p:nvCxnSpPr>
          <p:cNvPr id="18" name="Connecteur droit 17">
            <a:extLst>
              <a:ext uri="{FF2B5EF4-FFF2-40B4-BE49-F238E27FC236}">
                <a16:creationId xmlns:a16="http://schemas.microsoft.com/office/drawing/2014/main" id="{FE36B387-B797-4A4A-AD08-BBDE156A99AD}"/>
              </a:ext>
            </a:extLst>
          </p:cNvPr>
          <p:cNvCxnSpPr/>
          <p:nvPr userDrawn="1"/>
        </p:nvCxnSpPr>
        <p:spPr>
          <a:xfrm>
            <a:off x="320551" y="4904509"/>
            <a:ext cx="0" cy="141266"/>
          </a:xfrm>
          <a:prstGeom prst="line">
            <a:avLst/>
          </a:prstGeom>
          <a:ln w="15875" cap="rnd">
            <a:solidFill>
              <a:srgbClr val="E3000B"/>
            </a:solidFill>
            <a:round/>
          </a:ln>
        </p:spPr>
        <p:style>
          <a:lnRef idx="1">
            <a:schemeClr val="accent1"/>
          </a:lnRef>
          <a:fillRef idx="0">
            <a:schemeClr val="accent1"/>
          </a:fillRef>
          <a:effectRef idx="0">
            <a:schemeClr val="accent1"/>
          </a:effectRef>
          <a:fontRef idx="minor">
            <a:schemeClr val="tx1"/>
          </a:fontRef>
        </p:style>
      </p:cxnSp>
      <p:sp>
        <p:nvSpPr>
          <p:cNvPr id="20" name="Espace réservé du texte 22">
            <a:extLst>
              <a:ext uri="{FF2B5EF4-FFF2-40B4-BE49-F238E27FC236}">
                <a16:creationId xmlns:a16="http://schemas.microsoft.com/office/drawing/2014/main" id="{3A9E84EB-6F86-40BD-94CA-2C7C04E2CBB0}"/>
              </a:ext>
            </a:extLst>
          </p:cNvPr>
          <p:cNvSpPr>
            <a:spLocks noGrp="1"/>
          </p:cNvSpPr>
          <p:nvPr>
            <p:ph type="body" sz="quarter" idx="15" hasCustomPrompt="1"/>
          </p:nvPr>
        </p:nvSpPr>
        <p:spPr>
          <a:xfrm>
            <a:off x="354106" y="4839298"/>
            <a:ext cx="237563" cy="274638"/>
          </a:xfrm>
        </p:spPr>
        <p:txBody>
          <a:bodyPr lIns="36000" tIns="36000" rIns="36000" bIns="36000" anchor="ctr" anchorCtr="0">
            <a:noAutofit/>
          </a:bodyPr>
          <a:lstStyle>
            <a:lvl1pPr marL="0" indent="0" algn="ctr">
              <a:buNone/>
              <a:defRPr sz="680">
                <a:latin typeface="Arial" panose="020B0604020202020204" pitchFamily="34" charset="0"/>
                <a:cs typeface="Arial" panose="020B0604020202020204" pitchFamily="34" charset="0"/>
              </a:defRPr>
            </a:lvl1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fld id="{B750CBC1-04FC-48CC-BB9F-8DCC4419FEEE}" type="slidenum">
              <a:rPr lang="fr-FR" smtClean="0"/>
              <a:t>‹N°›</a:t>
            </a:fld>
            <a:endParaRPr lang="fr-FR" dirty="0"/>
          </a:p>
        </p:txBody>
      </p:sp>
      <p:sp>
        <p:nvSpPr>
          <p:cNvPr id="26" name="Rectangle 25">
            <a:extLst>
              <a:ext uri="{FF2B5EF4-FFF2-40B4-BE49-F238E27FC236}">
                <a16:creationId xmlns:a16="http://schemas.microsoft.com/office/drawing/2014/main" id="{2F25F54B-46CD-488A-8EAC-52E4948D5116}"/>
              </a:ext>
            </a:extLst>
          </p:cNvPr>
          <p:cNvSpPr/>
          <p:nvPr userDrawn="1"/>
        </p:nvSpPr>
        <p:spPr>
          <a:xfrm>
            <a:off x="901773" y="0"/>
            <a:ext cx="8242227" cy="716279"/>
          </a:xfrm>
          <a:prstGeom prst="rect">
            <a:avLst/>
          </a:prstGeom>
          <a:solidFill>
            <a:srgbClr val="FFD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Titre 1">
            <a:extLst>
              <a:ext uri="{FF2B5EF4-FFF2-40B4-BE49-F238E27FC236}">
                <a16:creationId xmlns:a16="http://schemas.microsoft.com/office/drawing/2014/main" id="{FB9A9CA4-BE74-45EF-9824-BF94D5ACD4C3}"/>
              </a:ext>
            </a:extLst>
          </p:cNvPr>
          <p:cNvSpPr>
            <a:spLocks noGrp="1"/>
          </p:cNvSpPr>
          <p:nvPr>
            <p:ph type="title" hasCustomPrompt="1"/>
          </p:nvPr>
        </p:nvSpPr>
        <p:spPr>
          <a:xfrm>
            <a:off x="2476501" y="162000"/>
            <a:ext cx="6346948" cy="198000"/>
          </a:xfrm>
          <a:prstGeom prst="rect">
            <a:avLst/>
          </a:prstGeom>
        </p:spPr>
        <p:txBody>
          <a:bodyPr lIns="36000" tIns="36000" rIns="36000" bIns="36000" anchor="ctr" anchorCtr="0">
            <a:noAutofit/>
          </a:bodyPr>
          <a:lstStyle>
            <a:lvl1pPr>
              <a:defRPr sz="1400" b="1">
                <a:latin typeface="Arial" panose="020B0604020202020204" pitchFamily="34" charset="0"/>
                <a:cs typeface="Arial" panose="020B0604020202020204" pitchFamily="34" charset="0"/>
              </a:defRPr>
            </a:lvl1pPr>
          </a:lstStyle>
          <a:p>
            <a:r>
              <a:rPr lang="fr-FR" dirty="0"/>
              <a:t>Le super grand titre du programme </a:t>
            </a:r>
          </a:p>
        </p:txBody>
      </p:sp>
      <p:pic>
        <p:nvPicPr>
          <p:cNvPr id="31" name="Image 30">
            <a:extLst>
              <a:ext uri="{FF2B5EF4-FFF2-40B4-BE49-F238E27FC236}">
                <a16:creationId xmlns:a16="http://schemas.microsoft.com/office/drawing/2014/main" id="{ECCE1E24-EA16-4CDF-948E-E72E553C09E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0551" y="174932"/>
            <a:ext cx="409494" cy="359250"/>
          </a:xfrm>
          <a:prstGeom prst="rect">
            <a:avLst/>
          </a:prstGeom>
        </p:spPr>
      </p:pic>
      <p:pic>
        <p:nvPicPr>
          <p:cNvPr id="32" name="Image 31">
            <a:extLst>
              <a:ext uri="{FF2B5EF4-FFF2-40B4-BE49-F238E27FC236}">
                <a16:creationId xmlns:a16="http://schemas.microsoft.com/office/drawing/2014/main" id="{262301D5-085B-40D4-A6A7-AEF7607ED13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64895" y="175342"/>
            <a:ext cx="900000" cy="351220"/>
          </a:xfrm>
          <a:prstGeom prst="rect">
            <a:avLst/>
          </a:prstGeom>
        </p:spPr>
      </p:pic>
      <p:pic>
        <p:nvPicPr>
          <p:cNvPr id="33" name="Image 32">
            <a:extLst>
              <a:ext uri="{FF2B5EF4-FFF2-40B4-BE49-F238E27FC236}">
                <a16:creationId xmlns:a16="http://schemas.microsoft.com/office/drawing/2014/main" id="{6C8BAC75-732E-4AAC-A776-CA9C186C6005}"/>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974210" y="0"/>
            <a:ext cx="162752" cy="716279"/>
          </a:xfrm>
          <a:prstGeom prst="rect">
            <a:avLst/>
          </a:prstGeom>
        </p:spPr>
      </p:pic>
      <p:sp>
        <p:nvSpPr>
          <p:cNvPr id="34" name="Espace réservé du texte 43">
            <a:extLst>
              <a:ext uri="{FF2B5EF4-FFF2-40B4-BE49-F238E27FC236}">
                <a16:creationId xmlns:a16="http://schemas.microsoft.com/office/drawing/2014/main" id="{30CA0B02-C01D-4BBB-B24A-4BA042A9DD96}"/>
              </a:ext>
            </a:extLst>
          </p:cNvPr>
          <p:cNvSpPr>
            <a:spLocks noGrp="1"/>
          </p:cNvSpPr>
          <p:nvPr>
            <p:ph type="body" sz="quarter" idx="14" hasCustomPrompt="1"/>
          </p:nvPr>
        </p:nvSpPr>
        <p:spPr>
          <a:xfrm>
            <a:off x="2474176" y="416650"/>
            <a:ext cx="6353986" cy="198000"/>
          </a:xfrm>
          <a:prstGeom prst="rect">
            <a:avLst/>
          </a:prstGeom>
        </p:spPr>
        <p:txBody>
          <a:bodyPr lIns="36000" tIns="36000" rIns="36000" bIns="36000" anchor="ctr" anchorCtr="0">
            <a:noAutofit/>
          </a:bodyPr>
          <a:lstStyle>
            <a:lvl1pPr marL="0" indent="0">
              <a:buNone/>
              <a:defRPr lang="fr-FR" sz="1000" b="1" i="0" kern="1200" baseline="0" dirty="0">
                <a:solidFill>
                  <a:schemeClr val="tx1"/>
                </a:solidFill>
                <a:latin typeface="Arial" panose="020B0604020202020204" pitchFamily="34" charset="0"/>
                <a:ea typeface="+mn-ea"/>
                <a:cs typeface="Arial" panose="020B0604020202020204" pitchFamily="34" charset="0"/>
              </a:defRPr>
            </a:lvl1pPr>
          </a:lstStyle>
          <a:p>
            <a:pPr lvl="0"/>
            <a:r>
              <a:rPr lang="fr-FR" dirty="0"/>
              <a:t>Un sous titre qui explicite dans tous les détails le contenu de cette belle présentation</a:t>
            </a:r>
          </a:p>
        </p:txBody>
      </p:sp>
    </p:spTree>
    <p:extLst>
      <p:ext uri="{BB962C8B-B14F-4D97-AF65-F5344CB8AC3E}">
        <p14:creationId xmlns:p14="http://schemas.microsoft.com/office/powerpoint/2010/main" val="19139624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97335BC9-90CA-4D99-BD34-36BED7BDC2F6}"/>
              </a:ext>
            </a:extLst>
          </p:cNvPr>
          <p:cNvSpPr/>
          <p:nvPr userDrawn="1"/>
        </p:nvSpPr>
        <p:spPr>
          <a:xfrm>
            <a:off x="901773" y="0"/>
            <a:ext cx="8242227" cy="716279"/>
          </a:xfrm>
          <a:prstGeom prst="rect">
            <a:avLst/>
          </a:prstGeom>
          <a:solidFill>
            <a:srgbClr val="FFD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Titre 1">
            <a:extLst>
              <a:ext uri="{FF2B5EF4-FFF2-40B4-BE49-F238E27FC236}">
                <a16:creationId xmlns:a16="http://schemas.microsoft.com/office/drawing/2014/main" id="{AAD820AC-4392-4C32-BCEE-2B95153F580C}"/>
              </a:ext>
            </a:extLst>
          </p:cNvPr>
          <p:cNvSpPr>
            <a:spLocks noGrp="1"/>
          </p:cNvSpPr>
          <p:nvPr>
            <p:ph type="title" hasCustomPrompt="1"/>
          </p:nvPr>
        </p:nvSpPr>
        <p:spPr>
          <a:xfrm>
            <a:off x="2476501" y="161579"/>
            <a:ext cx="6346948" cy="198000"/>
          </a:xfrm>
          <a:prstGeom prst="rect">
            <a:avLst/>
          </a:prstGeom>
        </p:spPr>
        <p:txBody>
          <a:bodyPr lIns="36000" tIns="36000" rIns="36000" bIns="36000" anchor="ctr" anchorCtr="0">
            <a:noAutofit/>
          </a:bodyPr>
          <a:lstStyle>
            <a:lvl1pPr>
              <a:defRPr sz="1400" b="1">
                <a:latin typeface="Arial" panose="020B0604020202020204" pitchFamily="34" charset="0"/>
                <a:cs typeface="Arial" panose="020B0604020202020204" pitchFamily="34" charset="0"/>
              </a:defRPr>
            </a:lvl1pPr>
          </a:lstStyle>
          <a:p>
            <a:r>
              <a:rPr lang="fr-FR" dirty="0" err="1"/>
              <a:t>Parcoursup</a:t>
            </a:r>
            <a:r>
              <a:rPr lang="fr-FR" dirty="0"/>
              <a:t> ? Facile !</a:t>
            </a:r>
          </a:p>
        </p:txBody>
      </p:sp>
      <p:pic>
        <p:nvPicPr>
          <p:cNvPr id="7" name="Image 6">
            <a:extLst>
              <a:ext uri="{FF2B5EF4-FFF2-40B4-BE49-F238E27FC236}">
                <a16:creationId xmlns:a16="http://schemas.microsoft.com/office/drawing/2014/main" id="{60602CAB-C260-49EF-A41F-7EFE3EAD46BC}"/>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0551" y="174932"/>
            <a:ext cx="409494" cy="359250"/>
          </a:xfrm>
          <a:prstGeom prst="rect">
            <a:avLst/>
          </a:prstGeom>
        </p:spPr>
      </p:pic>
      <p:pic>
        <p:nvPicPr>
          <p:cNvPr id="8" name="Image 7">
            <a:extLst>
              <a:ext uri="{FF2B5EF4-FFF2-40B4-BE49-F238E27FC236}">
                <a16:creationId xmlns:a16="http://schemas.microsoft.com/office/drawing/2014/main" id="{AF8FFCB9-AE1D-42FB-926A-0308B7DBB5B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64895" y="175342"/>
            <a:ext cx="900000" cy="351220"/>
          </a:xfrm>
          <a:prstGeom prst="rect">
            <a:avLst/>
          </a:prstGeom>
        </p:spPr>
      </p:pic>
      <p:pic>
        <p:nvPicPr>
          <p:cNvPr id="9" name="Image 8">
            <a:extLst>
              <a:ext uri="{FF2B5EF4-FFF2-40B4-BE49-F238E27FC236}">
                <a16:creationId xmlns:a16="http://schemas.microsoft.com/office/drawing/2014/main" id="{27118F08-1131-4C49-9DDC-EC221F7BCD6D}"/>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974210" y="0"/>
            <a:ext cx="162752" cy="716279"/>
          </a:xfrm>
          <a:prstGeom prst="rect">
            <a:avLst/>
          </a:prstGeom>
        </p:spPr>
      </p:pic>
      <p:sp>
        <p:nvSpPr>
          <p:cNvPr id="13" name="Espace réservé du texte 43">
            <a:extLst>
              <a:ext uri="{FF2B5EF4-FFF2-40B4-BE49-F238E27FC236}">
                <a16:creationId xmlns:a16="http://schemas.microsoft.com/office/drawing/2014/main" id="{8A0AEB7A-B5A2-4F5B-ACE5-917ACA09D058}"/>
              </a:ext>
            </a:extLst>
          </p:cNvPr>
          <p:cNvSpPr>
            <a:spLocks noGrp="1"/>
          </p:cNvSpPr>
          <p:nvPr>
            <p:ph type="body" sz="quarter" idx="14" hasCustomPrompt="1"/>
          </p:nvPr>
        </p:nvSpPr>
        <p:spPr>
          <a:xfrm>
            <a:off x="2474176" y="416650"/>
            <a:ext cx="6353986" cy="238490"/>
          </a:xfrm>
          <a:prstGeom prst="rect">
            <a:avLst/>
          </a:prstGeom>
        </p:spPr>
        <p:txBody>
          <a:bodyPr lIns="36000" tIns="36000" rIns="36000" bIns="36000" anchor="ctr" anchorCtr="0">
            <a:noAutofit/>
          </a:bodyPr>
          <a:lstStyle>
            <a:lvl1pPr marL="0" indent="0">
              <a:buNone/>
              <a:defRPr lang="fr-FR" sz="1000" b="1" i="0" kern="1200" baseline="0" dirty="0">
                <a:solidFill>
                  <a:schemeClr val="tx1"/>
                </a:solidFill>
                <a:latin typeface="Arial" panose="020B0604020202020204" pitchFamily="34" charset="0"/>
                <a:ea typeface="+mn-ea"/>
                <a:cs typeface="Arial" panose="020B0604020202020204" pitchFamily="34" charset="0"/>
              </a:defRPr>
            </a:lvl1pPr>
          </a:lstStyle>
          <a:p>
            <a:pPr lvl="0"/>
            <a:r>
              <a:rPr lang="fr-FR" dirty="0"/>
              <a:t>Tuto pédagogique pour les élèves de terminale – 2024</a:t>
            </a:r>
            <a:br>
              <a:rPr lang="fr-FR" dirty="0"/>
            </a:br>
            <a:r>
              <a:rPr lang="fr-FR" dirty="0"/>
              <a:t>souhaitant s’inscrire en 1re année de l’enseignement supérieur</a:t>
            </a:r>
          </a:p>
        </p:txBody>
      </p:sp>
      <p:sp>
        <p:nvSpPr>
          <p:cNvPr id="15" name="Espace réservé du contenu 2">
            <a:extLst>
              <a:ext uri="{FF2B5EF4-FFF2-40B4-BE49-F238E27FC236}">
                <a16:creationId xmlns:a16="http://schemas.microsoft.com/office/drawing/2014/main" id="{709D8E38-3FE0-466B-A9AA-9C4C08440D56}"/>
              </a:ext>
            </a:extLst>
          </p:cNvPr>
          <p:cNvSpPr>
            <a:spLocks noGrp="1"/>
          </p:cNvSpPr>
          <p:nvPr>
            <p:ph idx="1" hasCustomPrompt="1"/>
          </p:nvPr>
        </p:nvSpPr>
        <p:spPr>
          <a:xfrm>
            <a:off x="809624" y="1277957"/>
            <a:ext cx="8013822" cy="3266526"/>
          </a:xfrm>
          <a:prstGeom prst="rect">
            <a:avLst/>
          </a:prstGeom>
        </p:spPr>
        <p:txBody>
          <a:bodyPr anchor="t" anchorCtr="0">
            <a:normAutofit/>
          </a:bodyPr>
          <a:lstStyle>
            <a:lvl1pPr marL="0" indent="0">
              <a:lnSpc>
                <a:spcPct val="100000"/>
              </a:lnSpc>
              <a:spcBef>
                <a:spcPts val="0"/>
              </a:spcBef>
              <a:spcAft>
                <a:spcPts val="900"/>
              </a:spcAft>
              <a:buNone/>
              <a:defRPr sz="1500" b="1">
                <a:latin typeface="Arial" panose="020B0604020202020204" pitchFamily="34" charset="0"/>
                <a:cs typeface="Arial" panose="020B0604020202020204" pitchFamily="34" charset="0"/>
              </a:defRPr>
            </a:lvl1pPr>
            <a:lvl2pPr marL="0" indent="0">
              <a:spcAft>
                <a:spcPts val="900"/>
              </a:spcAft>
              <a:buNone/>
              <a:defRPr sz="1200" b="1">
                <a:latin typeface="Arial" panose="020B0604020202020204" pitchFamily="34" charset="0"/>
                <a:cs typeface="Arial" panose="020B0604020202020204" pitchFamily="34" charset="0"/>
              </a:defRPr>
            </a:lvl2pPr>
            <a:lvl3pPr marL="0" indent="0">
              <a:spcAft>
                <a:spcPts val="900"/>
              </a:spcAft>
              <a:buNone/>
              <a:defRPr sz="1000" b="1">
                <a:latin typeface="Arial" panose="020B0604020202020204" pitchFamily="34" charset="0"/>
                <a:cs typeface="Arial" panose="020B0604020202020204" pitchFamily="34" charset="0"/>
              </a:defRPr>
            </a:lvl3pPr>
            <a:lvl4pPr marL="0" indent="0">
              <a:spcAft>
                <a:spcPts val="700"/>
              </a:spcAft>
              <a:buNone/>
              <a:defRPr sz="900" b="1">
                <a:latin typeface="Arial" panose="020B0604020202020204" pitchFamily="34" charset="0"/>
                <a:cs typeface="Arial" panose="020B0604020202020204" pitchFamily="34" charset="0"/>
              </a:defRPr>
            </a:lvl4pPr>
            <a:lvl5pPr marL="0" indent="0">
              <a:spcAft>
                <a:spcPts val="900"/>
              </a:spcAft>
              <a:buNone/>
              <a:defRPr sz="800" b="1">
                <a:latin typeface="Arial" panose="020B0604020202020204" pitchFamily="34" charset="0"/>
                <a:cs typeface="Arial" panose="020B0604020202020204" pitchFamily="34" charset="0"/>
              </a:defRPr>
            </a:lvl5pPr>
            <a:lvl6pPr marL="0" indent="0">
              <a:spcBef>
                <a:spcPts val="0"/>
              </a:spcBef>
              <a:spcAft>
                <a:spcPts val="1600"/>
              </a:spcAft>
              <a:buNone/>
              <a:defRPr sz="800">
                <a:latin typeface="Arial" panose="020B0604020202020204" pitchFamily="34" charset="0"/>
                <a:cs typeface="Arial" panose="020B0604020202020204" pitchFamily="34" charset="0"/>
              </a:defRPr>
            </a:lvl6pPr>
            <a:lvl7pPr marL="0" indent="0">
              <a:spcBef>
                <a:spcPts val="0"/>
              </a:spcBef>
              <a:spcAft>
                <a:spcPts val="200"/>
              </a:spcAft>
              <a:buNone/>
              <a:defRPr sz="700">
                <a:latin typeface="Arial" panose="020B0604020202020204" pitchFamily="34" charset="0"/>
                <a:cs typeface="Arial" panose="020B0604020202020204" pitchFamily="34" charset="0"/>
              </a:defRPr>
            </a:lvl7pPr>
            <a:lvl8pPr marL="172800" indent="-171450">
              <a:spcAft>
                <a:spcPts val="900"/>
              </a:spcAft>
              <a:buClr>
                <a:srgbClr val="FFD500"/>
              </a:buClr>
              <a:buFont typeface="Wingdings" panose="05000000000000000000" pitchFamily="2" charset="2"/>
              <a:buChar char="§"/>
              <a:defRPr sz="1200" b="1">
                <a:latin typeface="Arial" panose="020B0604020202020204" pitchFamily="34" charset="0"/>
                <a:cs typeface="Arial" panose="020B0604020202020204" pitchFamily="34" charset="0"/>
              </a:defRPr>
            </a:lvl8pPr>
            <a:lvl9pPr marL="324000" indent="-171450">
              <a:spcAft>
                <a:spcPts val="900"/>
              </a:spcAft>
              <a:buClr>
                <a:srgbClr val="FFD500"/>
              </a:buClr>
              <a:buFont typeface="Courier New" panose="02070309020205020404" pitchFamily="49" charset="0"/>
              <a:buChar char="o"/>
              <a:defRPr sz="1000" b="1">
                <a:latin typeface="Arial" panose="020B0604020202020204" pitchFamily="34" charset="0"/>
                <a:cs typeface="Arial" panose="020B0604020202020204" pitchFamily="34" charset="0"/>
              </a:defRPr>
            </a:lvl9pPr>
          </a:lstStyle>
          <a:p>
            <a:pPr lvl="7"/>
            <a:r>
              <a:rPr lang="fr-FR" dirty="0"/>
              <a:t>Puces niveau 1 </a:t>
            </a:r>
            <a:r>
              <a:rPr lang="fr-FR" dirty="0" err="1"/>
              <a:t>arial</a:t>
            </a:r>
            <a:r>
              <a:rPr lang="fr-FR" dirty="0"/>
              <a:t> </a:t>
            </a:r>
            <a:r>
              <a:rPr lang="fr-FR" dirty="0" err="1"/>
              <a:t>bold</a:t>
            </a:r>
            <a:r>
              <a:rPr lang="fr-FR" dirty="0"/>
              <a:t> 12 pt noir</a:t>
            </a:r>
          </a:p>
          <a:p>
            <a:pPr lvl="8"/>
            <a:r>
              <a:rPr lang="fr-FR" dirty="0"/>
              <a:t>Puces niveau 2 </a:t>
            </a:r>
            <a:r>
              <a:rPr lang="fr-FR" dirty="0" err="1"/>
              <a:t>arial</a:t>
            </a:r>
            <a:r>
              <a:rPr lang="fr-FR" dirty="0"/>
              <a:t> </a:t>
            </a:r>
            <a:r>
              <a:rPr lang="fr-FR" dirty="0" err="1"/>
              <a:t>bold</a:t>
            </a:r>
            <a:r>
              <a:rPr lang="fr-FR" dirty="0"/>
              <a:t> 10 pt noir</a:t>
            </a:r>
          </a:p>
        </p:txBody>
      </p:sp>
      <p:cxnSp>
        <p:nvCxnSpPr>
          <p:cNvPr id="31" name="Connecteur droit 30">
            <a:extLst>
              <a:ext uri="{FF2B5EF4-FFF2-40B4-BE49-F238E27FC236}">
                <a16:creationId xmlns:a16="http://schemas.microsoft.com/office/drawing/2014/main" id="{56E98E6D-6A82-4CC3-94F4-8EDF67D3A562}"/>
              </a:ext>
            </a:extLst>
          </p:cNvPr>
          <p:cNvCxnSpPr/>
          <p:nvPr userDrawn="1"/>
        </p:nvCxnSpPr>
        <p:spPr>
          <a:xfrm>
            <a:off x="627036" y="4904509"/>
            <a:ext cx="0" cy="141266"/>
          </a:xfrm>
          <a:prstGeom prst="line">
            <a:avLst/>
          </a:prstGeom>
          <a:ln w="15875" cap="rnd">
            <a:solidFill>
              <a:srgbClr val="E3000B"/>
            </a:solidFill>
            <a:round/>
          </a:ln>
        </p:spPr>
        <p:style>
          <a:lnRef idx="1">
            <a:schemeClr val="accent1"/>
          </a:lnRef>
          <a:fillRef idx="0">
            <a:schemeClr val="accent1"/>
          </a:fillRef>
          <a:effectRef idx="0">
            <a:schemeClr val="accent1"/>
          </a:effectRef>
          <a:fontRef idx="minor">
            <a:schemeClr val="tx1"/>
          </a:fontRef>
        </p:style>
      </p:cxnSp>
      <p:cxnSp>
        <p:nvCxnSpPr>
          <p:cNvPr id="32" name="Connecteur droit 31">
            <a:extLst>
              <a:ext uri="{FF2B5EF4-FFF2-40B4-BE49-F238E27FC236}">
                <a16:creationId xmlns:a16="http://schemas.microsoft.com/office/drawing/2014/main" id="{1C54A817-F971-43A9-8868-C8EC02801DE5}"/>
              </a:ext>
            </a:extLst>
          </p:cNvPr>
          <p:cNvCxnSpPr/>
          <p:nvPr userDrawn="1"/>
        </p:nvCxnSpPr>
        <p:spPr>
          <a:xfrm>
            <a:off x="320551" y="4904509"/>
            <a:ext cx="0" cy="141266"/>
          </a:xfrm>
          <a:prstGeom prst="line">
            <a:avLst/>
          </a:prstGeom>
          <a:ln w="15875" cap="rnd">
            <a:solidFill>
              <a:srgbClr val="E3000B"/>
            </a:solidFill>
            <a:round/>
          </a:ln>
        </p:spPr>
        <p:style>
          <a:lnRef idx="1">
            <a:schemeClr val="accent1"/>
          </a:lnRef>
          <a:fillRef idx="0">
            <a:schemeClr val="accent1"/>
          </a:fillRef>
          <a:effectRef idx="0">
            <a:schemeClr val="accent1"/>
          </a:effectRef>
          <a:fontRef idx="minor">
            <a:schemeClr val="tx1"/>
          </a:fontRef>
        </p:style>
      </p:cxnSp>
      <p:sp>
        <p:nvSpPr>
          <p:cNvPr id="33" name="Espace réservé du texte 22">
            <a:extLst>
              <a:ext uri="{FF2B5EF4-FFF2-40B4-BE49-F238E27FC236}">
                <a16:creationId xmlns:a16="http://schemas.microsoft.com/office/drawing/2014/main" id="{D1196686-ED1B-44AE-9BF9-FEEE8AF5D685}"/>
              </a:ext>
            </a:extLst>
          </p:cNvPr>
          <p:cNvSpPr>
            <a:spLocks noGrp="1"/>
          </p:cNvSpPr>
          <p:nvPr>
            <p:ph type="body" sz="quarter" idx="15" hasCustomPrompt="1"/>
          </p:nvPr>
        </p:nvSpPr>
        <p:spPr>
          <a:xfrm>
            <a:off x="354106" y="4839298"/>
            <a:ext cx="237563" cy="274638"/>
          </a:xfrm>
        </p:spPr>
        <p:txBody>
          <a:bodyPr lIns="36000" tIns="36000" rIns="36000" bIns="36000" anchor="ctr" anchorCtr="0">
            <a:noAutofit/>
          </a:bodyPr>
          <a:lstStyle>
            <a:lvl1pPr marL="0" indent="0" algn="ctr">
              <a:buNone/>
              <a:defRPr sz="680">
                <a:latin typeface="Arial" panose="020B0604020202020204" pitchFamily="34" charset="0"/>
                <a:cs typeface="Arial" panose="020B0604020202020204" pitchFamily="34" charset="0"/>
              </a:defRPr>
            </a:lvl1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fld id="{B750CBC1-04FC-48CC-BB9F-8DCC4419FEEE}" type="slidenum">
              <a:rPr lang="fr-FR" smtClean="0"/>
              <a:t>‹N°›</a:t>
            </a:fld>
            <a:endParaRPr lang="fr-FR" dirty="0"/>
          </a:p>
        </p:txBody>
      </p:sp>
      <p:sp>
        <p:nvSpPr>
          <p:cNvPr id="16" name="Footer Placeholder 4">
            <a:extLst>
              <a:ext uri="{FF2B5EF4-FFF2-40B4-BE49-F238E27FC236}">
                <a16:creationId xmlns:a16="http://schemas.microsoft.com/office/drawing/2014/main" id="{02F85AC0-326B-49BA-B9D5-0440DCF3DBEA}"/>
              </a:ext>
            </a:extLst>
          </p:cNvPr>
          <p:cNvSpPr>
            <a:spLocks noGrp="1"/>
          </p:cNvSpPr>
          <p:nvPr>
            <p:ph type="ftr" sz="quarter" idx="12"/>
          </p:nvPr>
        </p:nvSpPr>
        <p:spPr>
          <a:xfrm>
            <a:off x="649446" y="4840044"/>
            <a:ext cx="3897154" cy="274097"/>
          </a:xfrm>
          <a:prstGeom prst="rect">
            <a:avLst/>
          </a:prstGeom>
        </p:spPr>
        <p:txBody>
          <a:bodyPr lIns="36000" tIns="36000" rIns="36000" bIns="36000" anchor="ctr" anchorCtr="0"/>
          <a:lstStyle>
            <a:lvl1pPr algn="l">
              <a:defRPr sz="675">
                <a:solidFill>
                  <a:schemeClr val="tx1"/>
                </a:solidFill>
                <a:latin typeface="Arial" panose="020B0604020202020204" pitchFamily="34" charset="0"/>
                <a:cs typeface="Arial" panose="020B0604020202020204" pitchFamily="34" charset="0"/>
              </a:defRPr>
            </a:lvl1pPr>
          </a:lstStyle>
          <a:p>
            <a:r>
              <a:rPr lang="fr-FR" b="1" cap="all" dirty="0"/>
              <a:t>Après la 2</a:t>
            </a:r>
            <a:r>
              <a:rPr lang="fr-FR" b="1" baseline="30000" dirty="0"/>
              <a:t>de</a:t>
            </a:r>
            <a:r>
              <a:rPr lang="fr-FR" b="1" cap="all" dirty="0"/>
              <a:t> générale et technologique parcours d’orientation</a:t>
            </a:r>
          </a:p>
        </p:txBody>
      </p:sp>
    </p:spTree>
    <p:extLst>
      <p:ext uri="{BB962C8B-B14F-4D97-AF65-F5344CB8AC3E}">
        <p14:creationId xmlns:p14="http://schemas.microsoft.com/office/powerpoint/2010/main" val="3367053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Disposition personnalisée">
    <p:spTree>
      <p:nvGrpSpPr>
        <p:cNvPr id="1" name=""/>
        <p:cNvGrpSpPr/>
        <p:nvPr/>
      </p:nvGrpSpPr>
      <p:grpSpPr>
        <a:xfrm>
          <a:off x="0" y="0"/>
          <a:ext cx="0" cy="0"/>
          <a:chOff x="0" y="0"/>
          <a:chExt cx="0" cy="0"/>
        </a:xfrm>
      </p:grpSpPr>
      <p:cxnSp>
        <p:nvCxnSpPr>
          <p:cNvPr id="27" name="Connecteur droit 26">
            <a:extLst>
              <a:ext uri="{FF2B5EF4-FFF2-40B4-BE49-F238E27FC236}">
                <a16:creationId xmlns:a16="http://schemas.microsoft.com/office/drawing/2014/main" id="{C3324C75-5541-4ACB-AC2B-11F7A2AA6E60}"/>
              </a:ext>
            </a:extLst>
          </p:cNvPr>
          <p:cNvCxnSpPr/>
          <p:nvPr userDrawn="1"/>
        </p:nvCxnSpPr>
        <p:spPr>
          <a:xfrm>
            <a:off x="627036" y="4904509"/>
            <a:ext cx="0" cy="141266"/>
          </a:xfrm>
          <a:prstGeom prst="line">
            <a:avLst/>
          </a:prstGeom>
          <a:ln w="15875" cap="rnd">
            <a:solidFill>
              <a:srgbClr val="E3000B"/>
            </a:solidFill>
            <a:round/>
          </a:ln>
        </p:spPr>
        <p:style>
          <a:lnRef idx="1">
            <a:schemeClr val="accent1"/>
          </a:lnRef>
          <a:fillRef idx="0">
            <a:schemeClr val="accent1"/>
          </a:fillRef>
          <a:effectRef idx="0">
            <a:schemeClr val="accent1"/>
          </a:effectRef>
          <a:fontRef idx="minor">
            <a:schemeClr val="tx1"/>
          </a:fontRef>
        </p:style>
      </p:cxnSp>
      <p:cxnSp>
        <p:nvCxnSpPr>
          <p:cNvPr id="28" name="Connecteur droit 27">
            <a:extLst>
              <a:ext uri="{FF2B5EF4-FFF2-40B4-BE49-F238E27FC236}">
                <a16:creationId xmlns:a16="http://schemas.microsoft.com/office/drawing/2014/main" id="{DC81F7EF-7B41-499B-9170-0D645DFC7513}"/>
              </a:ext>
            </a:extLst>
          </p:cNvPr>
          <p:cNvCxnSpPr/>
          <p:nvPr userDrawn="1"/>
        </p:nvCxnSpPr>
        <p:spPr>
          <a:xfrm>
            <a:off x="320551" y="4904509"/>
            <a:ext cx="0" cy="141266"/>
          </a:xfrm>
          <a:prstGeom prst="line">
            <a:avLst/>
          </a:prstGeom>
          <a:ln w="15875" cap="rnd">
            <a:solidFill>
              <a:srgbClr val="E3000B"/>
            </a:solidFill>
            <a:round/>
          </a:ln>
        </p:spPr>
        <p:style>
          <a:lnRef idx="1">
            <a:schemeClr val="accent1"/>
          </a:lnRef>
          <a:fillRef idx="0">
            <a:schemeClr val="accent1"/>
          </a:fillRef>
          <a:effectRef idx="0">
            <a:schemeClr val="accent1"/>
          </a:effectRef>
          <a:fontRef idx="minor">
            <a:schemeClr val="tx1"/>
          </a:fontRef>
        </p:style>
      </p:cxnSp>
      <p:sp>
        <p:nvSpPr>
          <p:cNvPr id="29" name="Espace réservé du texte 22">
            <a:extLst>
              <a:ext uri="{FF2B5EF4-FFF2-40B4-BE49-F238E27FC236}">
                <a16:creationId xmlns:a16="http://schemas.microsoft.com/office/drawing/2014/main" id="{5E3A126E-CBE7-40C3-92D0-6D8BB7E1CB54}"/>
              </a:ext>
            </a:extLst>
          </p:cNvPr>
          <p:cNvSpPr>
            <a:spLocks noGrp="1"/>
          </p:cNvSpPr>
          <p:nvPr>
            <p:ph type="body" sz="quarter" idx="15" hasCustomPrompt="1"/>
          </p:nvPr>
        </p:nvSpPr>
        <p:spPr>
          <a:xfrm>
            <a:off x="354106" y="4839298"/>
            <a:ext cx="237563" cy="274638"/>
          </a:xfrm>
        </p:spPr>
        <p:txBody>
          <a:bodyPr lIns="36000" tIns="36000" rIns="36000" bIns="36000" anchor="ctr" anchorCtr="0">
            <a:noAutofit/>
          </a:bodyPr>
          <a:lstStyle>
            <a:lvl1pPr marL="0" indent="0" algn="ctr">
              <a:buNone/>
              <a:defRPr sz="680">
                <a:latin typeface="Arial" panose="020B0604020202020204" pitchFamily="34" charset="0"/>
                <a:cs typeface="Arial" panose="020B0604020202020204" pitchFamily="34" charset="0"/>
              </a:defRPr>
            </a:lvl1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fld id="{34A4A234-5956-46DB-AC39-C9001DB108BF}" type="slidenum">
              <a:rPr lang="fr-FR" smtClean="0"/>
              <a:t>‹N°›</a:t>
            </a:fld>
            <a:endParaRPr lang="fr-FR" dirty="0"/>
          </a:p>
        </p:txBody>
      </p:sp>
      <p:sp>
        <p:nvSpPr>
          <p:cNvPr id="30" name="Rectangle 29">
            <a:extLst>
              <a:ext uri="{FF2B5EF4-FFF2-40B4-BE49-F238E27FC236}">
                <a16:creationId xmlns:a16="http://schemas.microsoft.com/office/drawing/2014/main" id="{9F630811-D15E-43BB-A25E-EA5B8D921831}"/>
              </a:ext>
            </a:extLst>
          </p:cNvPr>
          <p:cNvSpPr/>
          <p:nvPr userDrawn="1"/>
        </p:nvSpPr>
        <p:spPr>
          <a:xfrm>
            <a:off x="901773" y="0"/>
            <a:ext cx="8242227" cy="716279"/>
          </a:xfrm>
          <a:prstGeom prst="rect">
            <a:avLst/>
          </a:prstGeom>
          <a:solidFill>
            <a:srgbClr val="FFD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Titre 1">
            <a:extLst>
              <a:ext uri="{FF2B5EF4-FFF2-40B4-BE49-F238E27FC236}">
                <a16:creationId xmlns:a16="http://schemas.microsoft.com/office/drawing/2014/main" id="{46A73B02-5174-4DB9-9BDD-286705850642}"/>
              </a:ext>
            </a:extLst>
          </p:cNvPr>
          <p:cNvSpPr>
            <a:spLocks noGrp="1"/>
          </p:cNvSpPr>
          <p:nvPr>
            <p:ph type="title" hasCustomPrompt="1"/>
          </p:nvPr>
        </p:nvSpPr>
        <p:spPr>
          <a:xfrm>
            <a:off x="2476501" y="162000"/>
            <a:ext cx="6346948" cy="198000"/>
          </a:xfrm>
          <a:prstGeom prst="rect">
            <a:avLst/>
          </a:prstGeom>
        </p:spPr>
        <p:txBody>
          <a:bodyPr lIns="36000" tIns="36000" rIns="36000" bIns="36000" anchor="ctr" anchorCtr="0">
            <a:noAutofit/>
          </a:bodyPr>
          <a:lstStyle>
            <a:lvl1pPr>
              <a:defRPr sz="1400" b="1">
                <a:latin typeface="Arial" panose="020B0604020202020204" pitchFamily="34" charset="0"/>
                <a:cs typeface="Arial" panose="020B0604020202020204" pitchFamily="34" charset="0"/>
              </a:defRPr>
            </a:lvl1pPr>
          </a:lstStyle>
          <a:p>
            <a:r>
              <a:rPr lang="fr-FR" dirty="0"/>
              <a:t>Le super grand titre du programme </a:t>
            </a:r>
          </a:p>
        </p:txBody>
      </p:sp>
      <p:pic>
        <p:nvPicPr>
          <p:cNvPr id="32" name="Image 31">
            <a:extLst>
              <a:ext uri="{FF2B5EF4-FFF2-40B4-BE49-F238E27FC236}">
                <a16:creationId xmlns:a16="http://schemas.microsoft.com/office/drawing/2014/main" id="{15437DC7-A76C-4A1F-B540-E32FCB54201B}"/>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0551" y="174932"/>
            <a:ext cx="409494" cy="359250"/>
          </a:xfrm>
          <a:prstGeom prst="rect">
            <a:avLst/>
          </a:prstGeom>
        </p:spPr>
      </p:pic>
      <p:pic>
        <p:nvPicPr>
          <p:cNvPr id="33" name="Image 32">
            <a:extLst>
              <a:ext uri="{FF2B5EF4-FFF2-40B4-BE49-F238E27FC236}">
                <a16:creationId xmlns:a16="http://schemas.microsoft.com/office/drawing/2014/main" id="{7AF92EBB-56B0-4E5B-A04A-07F64C3534E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64895" y="175342"/>
            <a:ext cx="900000" cy="351220"/>
          </a:xfrm>
          <a:prstGeom prst="rect">
            <a:avLst/>
          </a:prstGeom>
        </p:spPr>
      </p:pic>
      <p:pic>
        <p:nvPicPr>
          <p:cNvPr id="34" name="Image 33">
            <a:extLst>
              <a:ext uri="{FF2B5EF4-FFF2-40B4-BE49-F238E27FC236}">
                <a16:creationId xmlns:a16="http://schemas.microsoft.com/office/drawing/2014/main" id="{908F8F51-CB53-435F-BC3F-D7BCE16EB5E4}"/>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974210" y="0"/>
            <a:ext cx="162752" cy="716279"/>
          </a:xfrm>
          <a:prstGeom prst="rect">
            <a:avLst/>
          </a:prstGeom>
        </p:spPr>
      </p:pic>
      <p:sp>
        <p:nvSpPr>
          <p:cNvPr id="35" name="Espace réservé du texte 43">
            <a:extLst>
              <a:ext uri="{FF2B5EF4-FFF2-40B4-BE49-F238E27FC236}">
                <a16:creationId xmlns:a16="http://schemas.microsoft.com/office/drawing/2014/main" id="{67162678-3E53-4266-B346-04BB08846E22}"/>
              </a:ext>
            </a:extLst>
          </p:cNvPr>
          <p:cNvSpPr>
            <a:spLocks noGrp="1"/>
          </p:cNvSpPr>
          <p:nvPr>
            <p:ph type="body" sz="quarter" idx="14" hasCustomPrompt="1"/>
          </p:nvPr>
        </p:nvSpPr>
        <p:spPr>
          <a:xfrm>
            <a:off x="2474176" y="416650"/>
            <a:ext cx="6353986" cy="198000"/>
          </a:xfrm>
          <a:prstGeom prst="rect">
            <a:avLst/>
          </a:prstGeom>
        </p:spPr>
        <p:txBody>
          <a:bodyPr lIns="36000" tIns="36000" rIns="36000" bIns="36000" anchor="ctr" anchorCtr="0">
            <a:noAutofit/>
          </a:bodyPr>
          <a:lstStyle>
            <a:lvl1pPr marL="0" indent="0">
              <a:buNone/>
              <a:defRPr lang="fr-FR" sz="1000" b="1" i="0" kern="1200" baseline="0" dirty="0">
                <a:solidFill>
                  <a:schemeClr val="tx1"/>
                </a:solidFill>
                <a:latin typeface="Arial" panose="020B0604020202020204" pitchFamily="34" charset="0"/>
                <a:ea typeface="+mn-ea"/>
                <a:cs typeface="Arial" panose="020B0604020202020204" pitchFamily="34" charset="0"/>
              </a:defRPr>
            </a:lvl1pPr>
          </a:lstStyle>
          <a:p>
            <a:pPr lvl="0"/>
            <a:r>
              <a:rPr lang="fr-FR" dirty="0"/>
              <a:t>Un sous titre qui explicite dans tous les détails le contenu de cette belle présentation</a:t>
            </a:r>
          </a:p>
        </p:txBody>
      </p:sp>
      <p:sp>
        <p:nvSpPr>
          <p:cNvPr id="12" name="Footer Placeholder 4">
            <a:extLst>
              <a:ext uri="{FF2B5EF4-FFF2-40B4-BE49-F238E27FC236}">
                <a16:creationId xmlns:a16="http://schemas.microsoft.com/office/drawing/2014/main" id="{02F85AC0-326B-49BA-B9D5-0440DCF3DBEA}"/>
              </a:ext>
            </a:extLst>
          </p:cNvPr>
          <p:cNvSpPr>
            <a:spLocks noGrp="1"/>
          </p:cNvSpPr>
          <p:nvPr>
            <p:ph type="ftr" sz="quarter" idx="12"/>
          </p:nvPr>
        </p:nvSpPr>
        <p:spPr>
          <a:xfrm>
            <a:off x="649446" y="4840044"/>
            <a:ext cx="3890804" cy="274097"/>
          </a:xfrm>
          <a:prstGeom prst="rect">
            <a:avLst/>
          </a:prstGeom>
        </p:spPr>
        <p:txBody>
          <a:bodyPr lIns="36000" tIns="36000" rIns="36000" bIns="36000" anchor="ctr" anchorCtr="0"/>
          <a:lstStyle>
            <a:lvl1pPr algn="l">
              <a:defRPr sz="675">
                <a:solidFill>
                  <a:schemeClr val="tx1"/>
                </a:solidFill>
                <a:latin typeface="Arial" panose="020B0604020202020204" pitchFamily="34" charset="0"/>
                <a:cs typeface="Arial" panose="020B0604020202020204" pitchFamily="34" charset="0"/>
              </a:defRPr>
            </a:lvl1pPr>
          </a:lstStyle>
          <a:p>
            <a:r>
              <a:rPr lang="fr-FR" b="1" cap="all" dirty="0"/>
              <a:t>Après la 2</a:t>
            </a:r>
            <a:r>
              <a:rPr lang="fr-FR" b="1" baseline="30000" dirty="0"/>
              <a:t>de</a:t>
            </a:r>
            <a:r>
              <a:rPr lang="fr-FR" b="1" cap="all" dirty="0"/>
              <a:t> générale et technologique parcours d’orientation</a:t>
            </a:r>
          </a:p>
        </p:txBody>
      </p:sp>
    </p:spTree>
    <p:extLst>
      <p:ext uri="{BB962C8B-B14F-4D97-AF65-F5344CB8AC3E}">
        <p14:creationId xmlns:p14="http://schemas.microsoft.com/office/powerpoint/2010/main" val="39217534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Disposition personnalisé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9F630811-D15E-43BB-A25E-EA5B8D921831}"/>
              </a:ext>
            </a:extLst>
          </p:cNvPr>
          <p:cNvSpPr/>
          <p:nvPr userDrawn="1"/>
        </p:nvSpPr>
        <p:spPr>
          <a:xfrm>
            <a:off x="901773" y="0"/>
            <a:ext cx="8242227" cy="716279"/>
          </a:xfrm>
          <a:prstGeom prst="rect">
            <a:avLst/>
          </a:prstGeom>
          <a:solidFill>
            <a:srgbClr val="FFD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5" name="Image 4">
            <a:extLst>
              <a:ext uri="{FF2B5EF4-FFF2-40B4-BE49-F238E27FC236}">
                <a16:creationId xmlns:a16="http://schemas.microsoft.com/office/drawing/2014/main" id="{15437DC7-A76C-4A1F-B540-E32FCB54201B}"/>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0551" y="174932"/>
            <a:ext cx="409494" cy="359250"/>
          </a:xfrm>
          <a:prstGeom prst="rect">
            <a:avLst/>
          </a:prstGeom>
        </p:spPr>
      </p:pic>
      <p:pic>
        <p:nvPicPr>
          <p:cNvPr id="6" name="Image 5">
            <a:extLst>
              <a:ext uri="{FF2B5EF4-FFF2-40B4-BE49-F238E27FC236}">
                <a16:creationId xmlns:a16="http://schemas.microsoft.com/office/drawing/2014/main" id="{7AF92EBB-56B0-4E5B-A04A-07F64C3534E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64895" y="175342"/>
            <a:ext cx="900000" cy="351220"/>
          </a:xfrm>
          <a:prstGeom prst="rect">
            <a:avLst/>
          </a:prstGeom>
        </p:spPr>
      </p:pic>
      <p:cxnSp>
        <p:nvCxnSpPr>
          <p:cNvPr id="9" name="Connecteur droit 8">
            <a:extLst>
              <a:ext uri="{FF2B5EF4-FFF2-40B4-BE49-F238E27FC236}">
                <a16:creationId xmlns:a16="http://schemas.microsoft.com/office/drawing/2014/main" id="{C3324C75-5541-4ACB-AC2B-11F7A2AA6E60}"/>
              </a:ext>
            </a:extLst>
          </p:cNvPr>
          <p:cNvCxnSpPr/>
          <p:nvPr userDrawn="1"/>
        </p:nvCxnSpPr>
        <p:spPr>
          <a:xfrm>
            <a:off x="627036" y="4904509"/>
            <a:ext cx="0" cy="141266"/>
          </a:xfrm>
          <a:prstGeom prst="line">
            <a:avLst/>
          </a:prstGeom>
          <a:ln w="15875" cap="rnd">
            <a:solidFill>
              <a:srgbClr val="E3000B"/>
            </a:solidFill>
            <a:round/>
          </a:ln>
        </p:spPr>
        <p:style>
          <a:lnRef idx="1">
            <a:schemeClr val="accent1"/>
          </a:lnRef>
          <a:fillRef idx="0">
            <a:schemeClr val="accent1"/>
          </a:fillRef>
          <a:effectRef idx="0">
            <a:schemeClr val="accent1"/>
          </a:effectRef>
          <a:fontRef idx="minor">
            <a:schemeClr val="tx1"/>
          </a:fontRef>
        </p:style>
      </p:cxnSp>
      <p:cxnSp>
        <p:nvCxnSpPr>
          <p:cNvPr id="10" name="Connecteur droit 9">
            <a:extLst>
              <a:ext uri="{FF2B5EF4-FFF2-40B4-BE49-F238E27FC236}">
                <a16:creationId xmlns:a16="http://schemas.microsoft.com/office/drawing/2014/main" id="{DC81F7EF-7B41-499B-9170-0D645DFC7513}"/>
              </a:ext>
            </a:extLst>
          </p:cNvPr>
          <p:cNvCxnSpPr/>
          <p:nvPr userDrawn="1"/>
        </p:nvCxnSpPr>
        <p:spPr>
          <a:xfrm>
            <a:off x="320551" y="4904509"/>
            <a:ext cx="0" cy="141266"/>
          </a:xfrm>
          <a:prstGeom prst="line">
            <a:avLst/>
          </a:prstGeom>
          <a:ln w="15875" cap="rnd">
            <a:solidFill>
              <a:srgbClr val="E3000B"/>
            </a:solidFill>
            <a:round/>
          </a:ln>
        </p:spPr>
        <p:style>
          <a:lnRef idx="1">
            <a:schemeClr val="accent1"/>
          </a:lnRef>
          <a:fillRef idx="0">
            <a:schemeClr val="accent1"/>
          </a:fillRef>
          <a:effectRef idx="0">
            <a:schemeClr val="accent1"/>
          </a:effectRef>
          <a:fontRef idx="minor">
            <a:schemeClr val="tx1"/>
          </a:fontRef>
        </p:style>
      </p:cxnSp>
      <p:sp>
        <p:nvSpPr>
          <p:cNvPr id="11" name="Espace réservé du texte 22">
            <a:extLst>
              <a:ext uri="{FF2B5EF4-FFF2-40B4-BE49-F238E27FC236}">
                <a16:creationId xmlns:a16="http://schemas.microsoft.com/office/drawing/2014/main" id="{5E3A126E-CBE7-40C3-92D0-6D8BB7E1CB54}"/>
              </a:ext>
            </a:extLst>
          </p:cNvPr>
          <p:cNvSpPr>
            <a:spLocks noGrp="1"/>
          </p:cNvSpPr>
          <p:nvPr>
            <p:ph type="body" sz="quarter" idx="15" hasCustomPrompt="1"/>
          </p:nvPr>
        </p:nvSpPr>
        <p:spPr>
          <a:xfrm>
            <a:off x="354106" y="4839298"/>
            <a:ext cx="237563" cy="274638"/>
          </a:xfrm>
        </p:spPr>
        <p:txBody>
          <a:bodyPr lIns="36000" tIns="36000" rIns="36000" bIns="36000" anchor="ctr" anchorCtr="0">
            <a:noAutofit/>
          </a:bodyPr>
          <a:lstStyle>
            <a:lvl1pPr marL="0" indent="0" algn="ctr">
              <a:buNone/>
              <a:defRPr sz="680">
                <a:latin typeface="Arial" panose="020B0604020202020204" pitchFamily="34" charset="0"/>
                <a:cs typeface="Arial" panose="020B0604020202020204" pitchFamily="34" charset="0"/>
              </a:defRPr>
            </a:lvl1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fld id="{B99ACFA2-9567-4878-9A8C-BAE6027595D0}" type="slidenum">
              <a:rPr lang="fr-FR" smtClean="0"/>
              <a:t>‹N°›</a:t>
            </a:fld>
            <a:endParaRPr lang="fr-FR" dirty="0"/>
          </a:p>
        </p:txBody>
      </p:sp>
      <p:sp>
        <p:nvSpPr>
          <p:cNvPr id="12" name="Titre 1">
            <a:extLst>
              <a:ext uri="{FF2B5EF4-FFF2-40B4-BE49-F238E27FC236}">
                <a16:creationId xmlns:a16="http://schemas.microsoft.com/office/drawing/2014/main" id="{AAD820AC-4392-4C32-BCEE-2B95153F580C}"/>
              </a:ext>
            </a:extLst>
          </p:cNvPr>
          <p:cNvSpPr>
            <a:spLocks noGrp="1"/>
          </p:cNvSpPr>
          <p:nvPr>
            <p:ph type="title" hasCustomPrompt="1"/>
          </p:nvPr>
        </p:nvSpPr>
        <p:spPr>
          <a:xfrm>
            <a:off x="2476501" y="161579"/>
            <a:ext cx="6346948" cy="198000"/>
          </a:xfrm>
          <a:prstGeom prst="rect">
            <a:avLst/>
          </a:prstGeom>
        </p:spPr>
        <p:txBody>
          <a:bodyPr lIns="36000" tIns="36000" rIns="36000" bIns="36000" anchor="ctr" anchorCtr="0">
            <a:noAutofit/>
          </a:bodyPr>
          <a:lstStyle>
            <a:lvl1pPr>
              <a:defRPr sz="1400" b="1">
                <a:latin typeface="Arial" panose="020B0604020202020204" pitchFamily="34" charset="0"/>
                <a:cs typeface="Arial" panose="020B0604020202020204" pitchFamily="34" charset="0"/>
              </a:defRPr>
            </a:lvl1pPr>
          </a:lstStyle>
          <a:p>
            <a:r>
              <a:rPr lang="fr-FR" dirty="0" err="1"/>
              <a:t>Parcoursup</a:t>
            </a:r>
            <a:r>
              <a:rPr lang="fr-FR" dirty="0"/>
              <a:t> ? Facile !</a:t>
            </a:r>
          </a:p>
        </p:txBody>
      </p:sp>
      <p:sp>
        <p:nvSpPr>
          <p:cNvPr id="13" name="Espace réservé du texte 43">
            <a:extLst>
              <a:ext uri="{FF2B5EF4-FFF2-40B4-BE49-F238E27FC236}">
                <a16:creationId xmlns:a16="http://schemas.microsoft.com/office/drawing/2014/main" id="{8A0AEB7A-B5A2-4F5B-ACE5-917ACA09D058}"/>
              </a:ext>
            </a:extLst>
          </p:cNvPr>
          <p:cNvSpPr>
            <a:spLocks noGrp="1"/>
          </p:cNvSpPr>
          <p:nvPr>
            <p:ph type="body" sz="quarter" idx="14" hasCustomPrompt="1"/>
          </p:nvPr>
        </p:nvSpPr>
        <p:spPr>
          <a:xfrm>
            <a:off x="2474176" y="416650"/>
            <a:ext cx="6353986" cy="238490"/>
          </a:xfrm>
          <a:prstGeom prst="rect">
            <a:avLst/>
          </a:prstGeom>
        </p:spPr>
        <p:txBody>
          <a:bodyPr lIns="36000" tIns="36000" rIns="36000" bIns="36000" anchor="ctr" anchorCtr="0">
            <a:noAutofit/>
          </a:bodyPr>
          <a:lstStyle>
            <a:lvl1pPr marL="0" indent="0">
              <a:buNone/>
              <a:defRPr lang="fr-FR" sz="1000" b="1" i="0" kern="1200" baseline="0" dirty="0">
                <a:solidFill>
                  <a:schemeClr val="tx1"/>
                </a:solidFill>
                <a:latin typeface="Arial" panose="020B0604020202020204" pitchFamily="34" charset="0"/>
                <a:ea typeface="+mn-ea"/>
                <a:cs typeface="Arial" panose="020B0604020202020204" pitchFamily="34" charset="0"/>
              </a:defRPr>
            </a:lvl1pPr>
          </a:lstStyle>
          <a:p>
            <a:pPr lvl="0"/>
            <a:r>
              <a:rPr lang="fr-FR" dirty="0"/>
              <a:t>Tuto pédagogique pour les élèves de terminale 2024</a:t>
            </a:r>
            <a:br>
              <a:rPr lang="fr-FR" dirty="0"/>
            </a:br>
            <a:r>
              <a:rPr lang="fr-FR" dirty="0"/>
              <a:t>souhaitant s’inscrire en 1re année de l’enseignement supérieur</a:t>
            </a:r>
          </a:p>
        </p:txBody>
      </p:sp>
      <p:sp>
        <p:nvSpPr>
          <p:cNvPr id="14" name="Footer Placeholder 4">
            <a:extLst>
              <a:ext uri="{FF2B5EF4-FFF2-40B4-BE49-F238E27FC236}">
                <a16:creationId xmlns:a16="http://schemas.microsoft.com/office/drawing/2014/main" id="{02F85AC0-326B-49BA-B9D5-0440DCF3DBEA}"/>
              </a:ext>
            </a:extLst>
          </p:cNvPr>
          <p:cNvSpPr>
            <a:spLocks noGrp="1"/>
          </p:cNvSpPr>
          <p:nvPr>
            <p:ph type="ftr" sz="quarter" idx="12"/>
          </p:nvPr>
        </p:nvSpPr>
        <p:spPr>
          <a:xfrm>
            <a:off x="649446" y="4840044"/>
            <a:ext cx="3789204" cy="274097"/>
          </a:xfrm>
          <a:prstGeom prst="rect">
            <a:avLst/>
          </a:prstGeom>
        </p:spPr>
        <p:txBody>
          <a:bodyPr lIns="36000" tIns="36000" rIns="36000" bIns="36000" anchor="ctr" anchorCtr="0"/>
          <a:lstStyle>
            <a:lvl1pPr algn="l">
              <a:defRPr sz="675">
                <a:solidFill>
                  <a:schemeClr val="tx1"/>
                </a:solidFill>
                <a:latin typeface="Arial" panose="020B0604020202020204" pitchFamily="34" charset="0"/>
                <a:cs typeface="Arial" panose="020B0604020202020204" pitchFamily="34" charset="0"/>
              </a:defRPr>
            </a:lvl1pPr>
          </a:lstStyle>
          <a:p>
            <a:r>
              <a:rPr lang="fr-FR" b="1" cap="all" dirty="0"/>
              <a:t>Après la 2</a:t>
            </a:r>
            <a:r>
              <a:rPr lang="fr-FR" b="1" baseline="30000" dirty="0"/>
              <a:t>de</a:t>
            </a:r>
            <a:r>
              <a:rPr lang="fr-FR" b="1" cap="all" dirty="0"/>
              <a:t> générale et technologique parcours d’orientation</a:t>
            </a:r>
          </a:p>
        </p:txBody>
      </p:sp>
    </p:spTree>
    <p:extLst>
      <p:ext uri="{BB962C8B-B14F-4D97-AF65-F5344CB8AC3E}">
        <p14:creationId xmlns:p14="http://schemas.microsoft.com/office/powerpoint/2010/main" val="30682394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5034922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4098"/>
            <a:ext cx="7886700" cy="995093"/>
          </a:xfrm>
          <a:prstGeom prst="rect">
            <a:avLst/>
          </a:prstGeom>
        </p:spPr>
        <p:txBody>
          <a:bodyPr vert="horz" lIns="36000" tIns="36000" rIns="36000" bIns="36000" rtlCol="0" anchor="ctr" anchorCtr="0">
            <a:noAutofit/>
          </a:bodyPr>
          <a:lstStyle/>
          <a:p>
            <a:r>
              <a:rPr lang="fr-FR"/>
              <a:t>Modifiez le style du titre</a:t>
            </a:r>
            <a:endParaRPr lang="en-US" dirty="0"/>
          </a:p>
        </p:txBody>
      </p:sp>
      <p:sp>
        <p:nvSpPr>
          <p:cNvPr id="3" name="Text Placeholder 2"/>
          <p:cNvSpPr>
            <a:spLocks noGrp="1"/>
          </p:cNvSpPr>
          <p:nvPr>
            <p:ph type="body" idx="1"/>
          </p:nvPr>
        </p:nvSpPr>
        <p:spPr>
          <a:xfrm>
            <a:off x="628650" y="1370486"/>
            <a:ext cx="7886700" cy="3266526"/>
          </a:xfrm>
          <a:prstGeom prst="rect">
            <a:avLst/>
          </a:prstGeom>
        </p:spPr>
        <p:txBody>
          <a:bodyPr vert="horz" lIns="36000" tIns="36000" rIns="36000" bIns="36000" rtlCol="0" anchor="ctr" anchorCtr="0">
            <a:no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US" dirty="0"/>
          </a:p>
        </p:txBody>
      </p:sp>
    </p:spTree>
    <p:extLst>
      <p:ext uri="{BB962C8B-B14F-4D97-AF65-F5344CB8AC3E}">
        <p14:creationId xmlns:p14="http://schemas.microsoft.com/office/powerpoint/2010/main" val="651265443"/>
      </p:ext>
    </p:extLst>
  </p:cSld>
  <p:clrMap bg1="lt1" tx1="dk1" bg2="lt2" tx2="dk2" accent1="accent1" accent2="accent2" accent3="accent3" accent4="accent4" accent5="accent5" accent6="accent6" hlink="hlink" folHlink="folHlink"/>
  <p:sldLayoutIdLst>
    <p:sldLayoutId id="2147483673" r:id="rId1"/>
    <p:sldLayoutId id="2147483675" r:id="rId2"/>
    <p:sldLayoutId id="2147483686" r:id="rId3"/>
    <p:sldLayoutId id="2147483687" r:id="rId4"/>
    <p:sldLayoutId id="2147483688" r:id="rId5"/>
    <p:sldLayoutId id="2147483689" r:id="rId6"/>
    <p:sldLayoutId id="2147483690" r:id="rId7"/>
  </p:sldLayoutIdLst>
  <p:hf hdr="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0.emf"/><Relationship Id="rId1" Type="http://schemas.openxmlformats.org/officeDocument/2006/relationships/slideLayout" Target="../slideLayouts/slideLayout4.xml"/><Relationship Id="rId4" Type="http://schemas.openxmlformats.org/officeDocument/2006/relationships/image" Target="../media/image9.emf"/></Relationships>
</file>

<file path=ppt/slides/_rels/slide12.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slide" Target="slide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hyperlink" Target="http://www.horizons21.fr/" TargetMode="External"/><Relationship Id="rId2" Type="http://schemas.openxmlformats.org/officeDocument/2006/relationships/image" Target="../media/image11.jpg"/><Relationship Id="rId1" Type="http://schemas.openxmlformats.org/officeDocument/2006/relationships/slideLayout" Target="../slideLayouts/slideLayout4.xml"/><Relationship Id="rId5" Type="http://schemas.openxmlformats.org/officeDocument/2006/relationships/image" Target="../media/image9.emf"/><Relationship Id="rId4" Type="http://schemas.openxmlformats.org/officeDocument/2006/relationships/slide" Target="slide2.xml"/></Relationships>
</file>

<file path=ppt/slides/_rels/slide16.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2.png"/><Relationship Id="rId1" Type="http://schemas.openxmlformats.org/officeDocument/2006/relationships/slideLayout" Target="../slideLayouts/slideLayout4.xml"/><Relationship Id="rId4" Type="http://schemas.openxmlformats.org/officeDocument/2006/relationships/image" Target="../media/image9.emf"/></Relationships>
</file>

<file path=ppt/slides/_rels/slide18.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9.emf"/></Relationships>
</file>

<file path=ppt/slides/_rels/slide19.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hyperlink" Target="https://educonnect.education.gouv.fr/idp/profile/SAML2/Redirect/SSO?execution=e1s1" TargetMode="External"/><Relationship Id="rId1" Type="http://schemas.openxmlformats.org/officeDocument/2006/relationships/slideLayout" Target="../slideLayouts/slideLayout4.xml"/><Relationship Id="rId4" Type="http://schemas.openxmlformats.org/officeDocument/2006/relationships/image" Target="../media/image9.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slide" Target="slide2.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g"/><Relationship Id="rId1" Type="http://schemas.openxmlformats.org/officeDocument/2006/relationships/slideLayout" Target="../slideLayouts/slideLayout2.xml"/><Relationship Id="rId5" Type="http://schemas.openxmlformats.org/officeDocument/2006/relationships/image" Target="../media/image16.jpg"/><Relationship Id="rId4" Type="http://schemas.openxmlformats.org/officeDocument/2006/relationships/image" Target="../media/image15.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padlet.com/cionimes/padlet-cio-de-n-mes-pour-les-l-ves-de-2de-hxj26syp6v0g6fl7/wish/Xb8YaLmq3dJ6Qyn1" TargetMode="External"/><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slide" Target="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slide" Target="slide2.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a:extLst>
              <a:ext uri="{FF2B5EF4-FFF2-40B4-BE49-F238E27FC236}">
                <a16:creationId xmlns:a16="http://schemas.microsoft.com/office/drawing/2014/main" id="{C16C69F6-0882-4DEF-B883-0C8FAF8BD299}"/>
              </a:ext>
            </a:extLst>
          </p:cNvPr>
          <p:cNvSpPr>
            <a:spLocks noGrp="1"/>
          </p:cNvSpPr>
          <p:nvPr>
            <p:ph type="ctrTitle"/>
          </p:nvPr>
        </p:nvSpPr>
        <p:spPr>
          <a:xfrm>
            <a:off x="1920970" y="2898775"/>
            <a:ext cx="6858000" cy="1699602"/>
          </a:xfrm>
        </p:spPr>
        <p:txBody>
          <a:bodyPr lIns="0" tIns="0" rIns="0" bIns="0"/>
          <a:lstStyle/>
          <a:p>
            <a:pPr>
              <a:spcBef>
                <a:spcPts val="0"/>
              </a:spcBef>
            </a:pPr>
            <a:r>
              <a:rPr lang="fr-FR" cap="all" spc="40" dirty="0"/>
              <a:t>Après la 2</a:t>
            </a:r>
            <a:r>
              <a:rPr lang="fr-FR" spc="40" baseline="30000" dirty="0"/>
              <a:t>de</a:t>
            </a:r>
            <a:r>
              <a:rPr lang="fr-FR" cap="all" spc="40" dirty="0"/>
              <a:t> Générale</a:t>
            </a:r>
            <a:br>
              <a:rPr lang="fr-FR" cap="all" spc="40" dirty="0"/>
            </a:br>
            <a:r>
              <a:rPr lang="fr-FR" cap="all" spc="40" dirty="0"/>
              <a:t>et technologique</a:t>
            </a:r>
            <a:br>
              <a:rPr lang="fr-FR" cap="all" spc="40" dirty="0"/>
            </a:br>
            <a:r>
              <a:rPr lang="fr-FR" sz="1000" cap="all" spc="10" dirty="0"/>
              <a:t/>
            </a:r>
            <a:br>
              <a:rPr lang="fr-FR" sz="1000" cap="all" spc="10" dirty="0"/>
            </a:br>
            <a:r>
              <a:rPr lang="fr-FR" sz="1950" b="0" spc="50" dirty="0">
                <a:solidFill>
                  <a:prstClr val="black"/>
                </a:solidFill>
                <a:ea typeface="+mn-ea"/>
              </a:rPr>
              <a:t>Parcours d’orientation</a:t>
            </a:r>
            <a:endParaRPr lang="fr-FR" b="0" cap="all" spc="50" dirty="0"/>
          </a:p>
        </p:txBody>
      </p:sp>
      <p:cxnSp>
        <p:nvCxnSpPr>
          <p:cNvPr id="2" name="Connecteur droit 1">
            <a:extLst>
              <a:ext uri="{FF2B5EF4-FFF2-40B4-BE49-F238E27FC236}">
                <a16:creationId xmlns:a16="http://schemas.microsoft.com/office/drawing/2014/main" id="{3A1E32DA-282B-72AA-C503-81EFCE385E9F}"/>
              </a:ext>
            </a:extLst>
          </p:cNvPr>
          <p:cNvCxnSpPr>
            <a:cxnSpLocks/>
          </p:cNvCxnSpPr>
          <p:nvPr/>
        </p:nvCxnSpPr>
        <p:spPr>
          <a:xfrm>
            <a:off x="1627799" y="2949388"/>
            <a:ext cx="0" cy="1595718"/>
          </a:xfrm>
          <a:prstGeom prst="line">
            <a:avLst/>
          </a:prstGeom>
          <a:ln w="76200" cap="rnd">
            <a:solidFill>
              <a:srgbClr val="E3000B"/>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918960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4">
            <a:extLst>
              <a:ext uri="{FF2B5EF4-FFF2-40B4-BE49-F238E27FC236}">
                <a16:creationId xmlns:a16="http://schemas.microsoft.com/office/drawing/2014/main" id="{5BB154AF-1863-ED1F-D488-5BC92EC3DDCB}"/>
              </a:ext>
            </a:extLst>
          </p:cNvPr>
          <p:cNvSpPr>
            <a:spLocks noGrp="1"/>
          </p:cNvSpPr>
          <p:nvPr>
            <p:ph type="body" sz="quarter" idx="15"/>
          </p:nvPr>
        </p:nvSpPr>
        <p:spPr/>
        <p:txBody>
          <a:bodyPr/>
          <a:lstStyle/>
          <a:p>
            <a:endParaRPr lang="fr-FR"/>
          </a:p>
        </p:txBody>
      </p:sp>
      <p:sp>
        <p:nvSpPr>
          <p:cNvPr id="6" name="Espace réservé du pied de page 5">
            <a:extLst>
              <a:ext uri="{FF2B5EF4-FFF2-40B4-BE49-F238E27FC236}">
                <a16:creationId xmlns:a16="http://schemas.microsoft.com/office/drawing/2014/main" id="{6A85A024-FD74-FFF7-8ADA-08D2C3DE444C}"/>
              </a:ext>
            </a:extLst>
          </p:cNvPr>
          <p:cNvSpPr>
            <a:spLocks noGrp="1"/>
          </p:cNvSpPr>
          <p:nvPr>
            <p:ph type="ftr" sz="quarter" idx="12"/>
          </p:nvPr>
        </p:nvSpPr>
        <p:spPr/>
        <p:txBody>
          <a:bodyPr/>
          <a:lstStyle/>
          <a:p>
            <a:r>
              <a:rPr lang="fr-FR" b="1" cap="all"/>
              <a:t>Après la 2</a:t>
            </a:r>
            <a:r>
              <a:rPr lang="fr-FR" b="1" baseline="30000"/>
              <a:t>de</a:t>
            </a:r>
            <a:r>
              <a:rPr lang="fr-FR" b="1" cap="all"/>
              <a:t> générale et technologique parcours d’orientation</a:t>
            </a:r>
            <a:endParaRPr lang="fr-FR" b="1" cap="all" dirty="0"/>
          </a:p>
        </p:txBody>
      </p:sp>
      <p:sp>
        <p:nvSpPr>
          <p:cNvPr id="15" name="Espace réservé du contenu 14"/>
          <p:cNvSpPr>
            <a:spLocks noGrp="1"/>
          </p:cNvSpPr>
          <p:nvPr>
            <p:ph idx="1"/>
          </p:nvPr>
        </p:nvSpPr>
        <p:spPr>
          <a:xfrm>
            <a:off x="649446" y="1965231"/>
            <a:ext cx="8013700" cy="2575064"/>
          </a:xfrm>
          <a:prstGeom prst="rect">
            <a:avLst/>
          </a:prstGeom>
          <a:noFill/>
        </p:spPr>
        <p:txBody>
          <a:bodyPr wrap="square" lIns="0" tIns="0" rIns="0" bIns="0">
            <a:spAutoFit/>
          </a:bodyPr>
          <a:lstStyle/>
          <a:p>
            <a:pPr marL="171450" lvl="0" indent="-171450">
              <a:spcAft>
                <a:spcPts val="400"/>
              </a:spcAft>
              <a:buClr>
                <a:srgbClr val="E3000B"/>
              </a:buClr>
              <a:buFont typeface="Wingdings 3" panose="05040102010807070707" pitchFamily="18" charset="2"/>
              <a:buChar char="Ú"/>
            </a:pPr>
            <a:r>
              <a:rPr lang="fr-FR" sz="1800" dirty="0">
                <a:solidFill>
                  <a:prstClr val="black"/>
                </a:solidFill>
                <a:latin typeface="Arial" panose="020B0604020202020204" pitchFamily="34" charset="0"/>
                <a:cs typeface="Arial" panose="020B0604020202020204" pitchFamily="34" charset="0"/>
              </a:rPr>
              <a:t>ST2S (sciences et technologies de la santé et du social)</a:t>
            </a:r>
          </a:p>
          <a:p>
            <a:pPr marL="171450" lvl="0" indent="-171450">
              <a:spcAft>
                <a:spcPts val="400"/>
              </a:spcAft>
              <a:buClr>
                <a:srgbClr val="E3000B"/>
              </a:buClr>
              <a:buFont typeface="Wingdings 3" panose="05040102010807070707" pitchFamily="18" charset="2"/>
              <a:buChar char="Ú"/>
            </a:pPr>
            <a:r>
              <a:rPr lang="fr-FR" sz="1800" b="0" dirty="0">
                <a:solidFill>
                  <a:prstClr val="black"/>
                </a:solidFill>
                <a:latin typeface="Arial" panose="020B0604020202020204" pitchFamily="34" charset="0"/>
                <a:cs typeface="Arial" panose="020B0604020202020204" pitchFamily="34" charset="0"/>
              </a:rPr>
              <a:t>STAV (sciences et technologies de l’agronomie et du vivant)</a:t>
            </a:r>
          </a:p>
          <a:p>
            <a:pPr marL="171450" lvl="0" indent="-171450">
              <a:spcAft>
                <a:spcPts val="400"/>
              </a:spcAft>
              <a:buClr>
                <a:srgbClr val="E3000B"/>
              </a:buClr>
              <a:buFont typeface="Wingdings 3" panose="05040102010807070707" pitchFamily="18" charset="2"/>
              <a:buChar char="Ú"/>
            </a:pPr>
            <a:r>
              <a:rPr lang="fr-FR" sz="1800" b="0" dirty="0">
                <a:solidFill>
                  <a:prstClr val="black"/>
                </a:solidFill>
                <a:latin typeface="Arial" panose="020B0604020202020204" pitchFamily="34" charset="0"/>
                <a:cs typeface="Arial" panose="020B0604020202020204" pitchFamily="34" charset="0"/>
              </a:rPr>
              <a:t>STD2A (sciences et technologies du design et des arts appliqués)</a:t>
            </a:r>
          </a:p>
          <a:p>
            <a:pPr marL="171450" lvl="0" indent="-171450">
              <a:spcAft>
                <a:spcPts val="400"/>
              </a:spcAft>
              <a:buClr>
                <a:srgbClr val="E3000B"/>
              </a:buClr>
              <a:buFont typeface="Wingdings 3" panose="05040102010807070707" pitchFamily="18" charset="2"/>
              <a:buChar char="Ú"/>
            </a:pPr>
            <a:r>
              <a:rPr lang="fr-FR" sz="1800" b="0" dirty="0">
                <a:solidFill>
                  <a:prstClr val="black"/>
                </a:solidFill>
                <a:latin typeface="Arial" panose="020B0604020202020204" pitchFamily="34" charset="0"/>
                <a:cs typeface="Arial" panose="020B0604020202020204" pitchFamily="34" charset="0"/>
              </a:rPr>
              <a:t>STHR (sciences et technologies de l’hôtellerie et de la restauration)</a:t>
            </a:r>
          </a:p>
          <a:p>
            <a:pPr marL="171450" lvl="0" indent="-171450">
              <a:spcAft>
                <a:spcPts val="400"/>
              </a:spcAft>
              <a:buClr>
                <a:srgbClr val="E3000B"/>
              </a:buClr>
              <a:buFont typeface="Wingdings 3" panose="05040102010807070707" pitchFamily="18" charset="2"/>
              <a:buChar char="Ú"/>
            </a:pPr>
            <a:r>
              <a:rPr lang="fr-FR" sz="1800" b="0" dirty="0">
                <a:solidFill>
                  <a:prstClr val="black"/>
                </a:solidFill>
                <a:latin typeface="Arial" panose="020B0604020202020204" pitchFamily="34" charset="0"/>
                <a:cs typeface="Arial" panose="020B0604020202020204" pitchFamily="34" charset="0"/>
              </a:rPr>
              <a:t>S2TMD (sciences et techniques du théâtre, de la musique et de la danse)</a:t>
            </a:r>
          </a:p>
          <a:p>
            <a:pPr marL="171450" lvl="0" indent="-171450">
              <a:spcAft>
                <a:spcPts val="400"/>
              </a:spcAft>
              <a:buClr>
                <a:srgbClr val="E3000B"/>
              </a:buClr>
              <a:buFont typeface="Wingdings 3" panose="05040102010807070707" pitchFamily="18" charset="2"/>
              <a:buChar char="Ú"/>
            </a:pPr>
            <a:r>
              <a:rPr lang="fr-FR" sz="1800" b="0" dirty="0">
                <a:solidFill>
                  <a:prstClr val="black"/>
                </a:solidFill>
                <a:latin typeface="Arial" panose="020B0604020202020204" pitchFamily="34" charset="0"/>
                <a:cs typeface="Arial" panose="020B0604020202020204" pitchFamily="34" charset="0"/>
              </a:rPr>
              <a:t>STI2D (sciences et technologies de l’industrie et du développement durable)</a:t>
            </a:r>
          </a:p>
          <a:p>
            <a:pPr marL="171450" lvl="0" indent="-171450">
              <a:spcAft>
                <a:spcPts val="400"/>
              </a:spcAft>
              <a:buClr>
                <a:srgbClr val="E3000B"/>
              </a:buClr>
              <a:buFont typeface="Wingdings 3" panose="05040102010807070707" pitchFamily="18" charset="2"/>
              <a:buChar char="Ú"/>
            </a:pPr>
            <a:r>
              <a:rPr lang="fr-FR" sz="1800" b="0" dirty="0">
                <a:solidFill>
                  <a:prstClr val="black"/>
                </a:solidFill>
                <a:latin typeface="Arial" panose="020B0604020202020204" pitchFamily="34" charset="0"/>
                <a:cs typeface="Arial" panose="020B0604020202020204" pitchFamily="34" charset="0"/>
              </a:rPr>
              <a:t>STL (sciences et technologies de laboratoire)</a:t>
            </a:r>
          </a:p>
          <a:p>
            <a:pPr marL="171450" lvl="0" indent="-171450">
              <a:spcAft>
                <a:spcPts val="400"/>
              </a:spcAft>
              <a:buClr>
                <a:srgbClr val="E3000B"/>
              </a:buClr>
              <a:buFont typeface="Wingdings 3" panose="05040102010807070707" pitchFamily="18" charset="2"/>
              <a:buChar char="Ú"/>
            </a:pPr>
            <a:r>
              <a:rPr lang="fr-FR" sz="1800" dirty="0">
                <a:solidFill>
                  <a:prstClr val="black"/>
                </a:solidFill>
                <a:latin typeface="Arial" panose="020B0604020202020204" pitchFamily="34" charset="0"/>
                <a:cs typeface="Arial" panose="020B0604020202020204" pitchFamily="34" charset="0"/>
              </a:rPr>
              <a:t>STMG (sciences et technologies du management et de la gestion)</a:t>
            </a:r>
          </a:p>
        </p:txBody>
      </p:sp>
      <p:sp>
        <p:nvSpPr>
          <p:cNvPr id="8" name="Titre 1">
            <a:extLst>
              <a:ext uri="{FF2B5EF4-FFF2-40B4-BE49-F238E27FC236}">
                <a16:creationId xmlns:a16="http://schemas.microsoft.com/office/drawing/2014/main" id="{FF103AA7-C491-9298-9A22-C8490540BC0D}"/>
              </a:ext>
            </a:extLst>
          </p:cNvPr>
          <p:cNvSpPr txBox="1">
            <a:spLocks/>
          </p:cNvSpPr>
          <p:nvPr/>
        </p:nvSpPr>
        <p:spPr>
          <a:xfrm>
            <a:off x="5882910" y="207452"/>
            <a:ext cx="3261463" cy="318529"/>
          </a:xfrm>
          <a:prstGeom prst="rect">
            <a:avLst/>
          </a:prstGeom>
        </p:spPr>
        <p:txBody>
          <a:bodyPr vert="horz" lIns="0" tIns="0" rIns="0" bIns="0" rtlCol="0" anchor="ctr" anchorCtr="0">
            <a:noAutofit/>
          </a:bodyPr>
          <a:lstStyle>
            <a:lvl1pPr algn="l" defTabSz="685800" rtl="0" eaLnBrk="1" latinLnBrk="0" hangingPunct="1">
              <a:lnSpc>
                <a:spcPct val="90000"/>
              </a:lnSpc>
              <a:spcBef>
                <a:spcPct val="0"/>
              </a:spcBef>
              <a:buNone/>
              <a:defRPr sz="1400" b="1" kern="1200">
                <a:solidFill>
                  <a:schemeClr val="tx1"/>
                </a:solidFill>
                <a:latin typeface="Arial" panose="020B0604020202020204" pitchFamily="34" charset="0"/>
                <a:ea typeface="+mj-ea"/>
                <a:cs typeface="Arial" panose="020B0604020202020204" pitchFamily="34" charset="0"/>
              </a:defRPr>
            </a:lvl1pPr>
          </a:lstStyle>
          <a:p>
            <a:r>
              <a:rPr lang="fr-FR" b="0" dirty="0"/>
              <a:t>Choisir un bac technologique</a:t>
            </a:r>
          </a:p>
        </p:txBody>
      </p:sp>
      <p:sp>
        <p:nvSpPr>
          <p:cNvPr id="9" name="Espace réservé du contenu 9">
            <a:extLst>
              <a:ext uri="{FF2B5EF4-FFF2-40B4-BE49-F238E27FC236}">
                <a16:creationId xmlns:a16="http://schemas.microsoft.com/office/drawing/2014/main" id="{E2A6C7D2-81E0-3A2F-563D-399AC736036B}"/>
              </a:ext>
            </a:extLst>
          </p:cNvPr>
          <p:cNvSpPr txBox="1">
            <a:spLocks/>
          </p:cNvSpPr>
          <p:nvPr/>
        </p:nvSpPr>
        <p:spPr>
          <a:xfrm>
            <a:off x="1335184" y="1278542"/>
            <a:ext cx="2759386" cy="190512"/>
          </a:xfrm>
          <a:prstGeom prst="rect">
            <a:avLst/>
          </a:prstGeom>
        </p:spPr>
        <p:txBody>
          <a:bodyPr vert="horz" lIns="90000" tIns="46800" rIns="90000" bIns="46800" rtlCol="0" anchor="ctr" anchorCtr="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spcBef>
                <a:spcPts val="0"/>
              </a:spcBef>
              <a:spcAft>
                <a:spcPts val="800"/>
              </a:spcAft>
              <a:buNone/>
            </a:pPr>
            <a:r>
              <a:rPr lang="fr-FR" sz="1600" b="1" dirty="0">
                <a:highlight>
                  <a:srgbClr val="FFFF00"/>
                </a:highlight>
                <a:latin typeface="Arial" panose="020B0604020202020204" pitchFamily="34" charset="0"/>
                <a:cs typeface="Arial" panose="020B0604020202020204" pitchFamily="34" charset="0"/>
              </a:rPr>
              <a:t>La voie technologique</a:t>
            </a:r>
          </a:p>
        </p:txBody>
      </p:sp>
    </p:spTree>
    <p:extLst>
      <p:ext uri="{BB962C8B-B14F-4D97-AF65-F5344CB8AC3E}">
        <p14:creationId xmlns:p14="http://schemas.microsoft.com/office/powerpoint/2010/main" val="41894606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4"/>
          <p:cNvSpPr>
            <a:spLocks noGrp="1"/>
          </p:cNvSpPr>
          <p:nvPr>
            <p:ph type="body" sz="quarter" idx="15"/>
          </p:nvPr>
        </p:nvSpPr>
        <p:spPr/>
        <p:txBody>
          <a:bodyPr/>
          <a:lstStyle/>
          <a:p>
            <a:fld id="{60B61C69-09D9-457A-B1A2-BDBBFD87301B}" type="slidenum">
              <a:rPr lang="fr-FR" smtClean="0"/>
              <a:t>11</a:t>
            </a:fld>
            <a:endParaRPr lang="fr-FR" dirty="0"/>
          </a:p>
        </p:txBody>
      </p:sp>
      <p:sp>
        <p:nvSpPr>
          <p:cNvPr id="21" name="Espace réservé du contenu 9">
            <a:extLst>
              <a:ext uri="{FF2B5EF4-FFF2-40B4-BE49-F238E27FC236}">
                <a16:creationId xmlns:a16="http://schemas.microsoft.com/office/drawing/2014/main" id="{8BAB8016-5C31-4AEB-8784-10CD4780A56E}"/>
              </a:ext>
            </a:extLst>
          </p:cNvPr>
          <p:cNvSpPr txBox="1">
            <a:spLocks/>
          </p:cNvSpPr>
          <p:nvPr/>
        </p:nvSpPr>
        <p:spPr>
          <a:xfrm>
            <a:off x="900000" y="899999"/>
            <a:ext cx="7560000" cy="504000"/>
          </a:xfrm>
          <a:prstGeom prst="rect">
            <a:avLst/>
          </a:prstGeom>
        </p:spPr>
        <p:txBody>
          <a:bodyPr vert="horz" lIns="36000" tIns="36000" rIns="36000" bIns="36000" rtlCol="0" anchor="t" anchorCtr="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spcBef>
                <a:spcPts val="0"/>
              </a:spcBef>
              <a:spcAft>
                <a:spcPts val="600"/>
              </a:spcAft>
              <a:buNone/>
            </a:pPr>
            <a:r>
              <a:rPr lang="fr-FR" sz="1600" b="1" cap="all" spc="30" dirty="0">
                <a:solidFill>
                  <a:srgbClr val="000091"/>
                </a:solidFill>
                <a:latin typeface="Arial" panose="020B0604020202020204" pitchFamily="34" charset="0"/>
                <a:cs typeface="Arial" panose="020B0604020202020204" pitchFamily="34" charset="0"/>
              </a:rPr>
              <a:t>HORAIRES DES ENSEIGNEMENTS COMMUNS À TOUTES LES SÉRIES</a:t>
            </a:r>
            <a:br>
              <a:rPr lang="fr-FR" sz="1600" b="1" cap="all" spc="30" dirty="0">
                <a:solidFill>
                  <a:srgbClr val="000091"/>
                </a:solidFill>
                <a:latin typeface="Arial" panose="020B0604020202020204" pitchFamily="34" charset="0"/>
                <a:cs typeface="Arial" panose="020B0604020202020204" pitchFamily="34" charset="0"/>
              </a:rPr>
            </a:br>
            <a:r>
              <a:rPr lang="fr-FR" sz="1600" cap="all" spc="30" dirty="0">
                <a:solidFill>
                  <a:srgbClr val="000091"/>
                </a:solidFill>
                <a:latin typeface="Arial" panose="020B0604020202020204" pitchFamily="34" charset="0"/>
                <a:cs typeface="Arial" panose="020B0604020202020204" pitchFamily="34" charset="0"/>
              </a:rPr>
              <a:t>(1</a:t>
            </a:r>
            <a:r>
              <a:rPr lang="fr-FR" sz="1600" spc="30" baseline="30000" dirty="0">
                <a:solidFill>
                  <a:srgbClr val="000091"/>
                </a:solidFill>
                <a:latin typeface="Arial" panose="020B0604020202020204" pitchFamily="34" charset="0"/>
                <a:cs typeface="Arial" panose="020B0604020202020204" pitchFamily="34" charset="0"/>
              </a:rPr>
              <a:t>re</a:t>
            </a:r>
            <a:r>
              <a:rPr lang="fr-FR" sz="1600" cap="all" spc="30" dirty="0">
                <a:solidFill>
                  <a:srgbClr val="000091"/>
                </a:solidFill>
                <a:latin typeface="Arial" panose="020B0604020202020204" pitchFamily="34" charset="0"/>
                <a:cs typeface="Arial" panose="020B0604020202020204" pitchFamily="34" charset="0"/>
              </a:rPr>
              <a:t> et terminale)</a:t>
            </a:r>
          </a:p>
        </p:txBody>
      </p:sp>
      <p:graphicFrame>
        <p:nvGraphicFramePr>
          <p:cNvPr id="25" name="Tableau 24"/>
          <p:cNvGraphicFramePr>
            <a:graphicFrameLocks noGrp="1"/>
          </p:cNvGraphicFramePr>
          <p:nvPr>
            <p:extLst>
              <p:ext uri="{D42A27DB-BD31-4B8C-83A1-F6EECF244321}">
                <p14:modId xmlns:p14="http://schemas.microsoft.com/office/powerpoint/2010/main" val="1176968964"/>
              </p:ext>
            </p:extLst>
          </p:nvPr>
        </p:nvGraphicFramePr>
        <p:xfrm>
          <a:off x="900000" y="1969770"/>
          <a:ext cx="5049120" cy="2581574"/>
        </p:xfrm>
        <a:graphic>
          <a:graphicData uri="http://schemas.openxmlformats.org/drawingml/2006/table">
            <a:tbl>
              <a:tblPr firstRow="1" bandRow="1">
                <a:tableStyleId>{5C22544A-7EE6-4342-B048-85BDC9FD1C3A}</a:tableStyleId>
              </a:tblPr>
              <a:tblGrid>
                <a:gridCol w="3957008">
                  <a:extLst>
                    <a:ext uri="{9D8B030D-6E8A-4147-A177-3AD203B41FA5}">
                      <a16:colId xmlns:a16="http://schemas.microsoft.com/office/drawing/2014/main" val="20000"/>
                    </a:ext>
                  </a:extLst>
                </a:gridCol>
                <a:gridCol w="1092112">
                  <a:extLst>
                    <a:ext uri="{9D8B030D-6E8A-4147-A177-3AD203B41FA5}">
                      <a16:colId xmlns:a16="http://schemas.microsoft.com/office/drawing/2014/main" val="20001"/>
                    </a:ext>
                  </a:extLst>
                </a:gridCol>
              </a:tblGrid>
              <a:tr h="173654">
                <a:tc>
                  <a:txBody>
                    <a:bodyPr/>
                    <a:lstStyle/>
                    <a:p>
                      <a:pPr marL="0" marR="0" lvl="0" indent="0" algn="l" defTabSz="457200" rtl="0" eaLnBrk="1" fontAlgn="auto" latinLnBrk="0" hangingPunct="1">
                        <a:lnSpc>
                          <a:spcPct val="100000"/>
                        </a:lnSpc>
                        <a:spcBef>
                          <a:spcPts val="0"/>
                        </a:spcBef>
                        <a:spcAft>
                          <a:spcPts val="0"/>
                        </a:spcAft>
                        <a:buClr>
                          <a:srgbClr val="E3000B"/>
                        </a:buClr>
                        <a:buSzTx/>
                        <a:buFontTx/>
                        <a:buNone/>
                        <a:tabLst/>
                        <a:defRPr/>
                      </a:pPr>
                      <a:r>
                        <a:rPr kumimoji="0" lang="fr-FR" sz="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Français</a:t>
                      </a:r>
                    </a:p>
                  </a:txBody>
                  <a:tcPr marT="0" marB="0" anchor="ctr">
                    <a:lnL w="12700" cmpd="sng">
                      <a:noFill/>
                    </a:lnL>
                    <a:lnR w="3175" cap="flat" cmpd="sng" algn="ctr">
                      <a:solidFill>
                        <a:schemeClr val="tx1"/>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
                          <a:srgbClr val="E3000B"/>
                        </a:buClr>
                        <a:buSzTx/>
                        <a:buFontTx/>
                        <a:buNone/>
                        <a:tabLst/>
                        <a:defRPr/>
                      </a:pPr>
                      <a:r>
                        <a:rPr kumimoji="0" lang="fr-FR" sz="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3 h en 1</a:t>
                      </a:r>
                      <a:r>
                        <a:rPr kumimoji="0" lang="fr-FR" sz="800" b="0" i="0" u="none" strike="noStrike" kern="1200" cap="none" spc="0" normalizeH="0" baseline="30000" noProof="0" dirty="0">
                          <a:ln>
                            <a:noFill/>
                          </a:ln>
                          <a:solidFill>
                            <a:prstClr val="black"/>
                          </a:solidFill>
                          <a:effectLst/>
                          <a:uLnTx/>
                          <a:uFillTx/>
                          <a:latin typeface="Arial" panose="020B0604020202020204" pitchFamily="34" charset="0"/>
                          <a:ea typeface="+mn-ea"/>
                          <a:cs typeface="Arial" panose="020B0604020202020204" pitchFamily="34" charset="0"/>
                        </a:rPr>
                        <a:t>re</a:t>
                      </a:r>
                      <a:endParaRPr kumimoji="0" lang="fr-FR" sz="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txBody>
                  <a:tcPr marL="0" marR="0" marT="0" marB="0" anchor="ctr">
                    <a:lnL w="3175" cap="flat" cmpd="sng" algn="ctr">
                      <a:solidFill>
                        <a:schemeClr val="tx1"/>
                      </a:solidFill>
                      <a:prstDash val="solid"/>
                      <a:round/>
                      <a:headEnd type="none" w="med" len="med"/>
                      <a:tailEnd type="none" w="med" len="med"/>
                    </a:lnL>
                    <a:lnR w="12700" cmpd="sng">
                      <a:noFill/>
                    </a:lnR>
                    <a:lnT w="12700" cmpd="sng">
                      <a:noFill/>
                    </a:lnT>
                    <a:lnB w="381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0"/>
                  </a:ext>
                </a:extLst>
              </a:tr>
              <a:tr h="173654">
                <a:tc>
                  <a:txBody>
                    <a:bodyPr/>
                    <a:lstStyle/>
                    <a:p>
                      <a:pPr marL="0" marR="0" lvl="0" indent="0" algn="l" defTabSz="457200" rtl="0" eaLnBrk="1" fontAlgn="auto" latinLnBrk="0" hangingPunct="1">
                        <a:lnSpc>
                          <a:spcPct val="100000"/>
                        </a:lnSpc>
                        <a:spcBef>
                          <a:spcPts val="0"/>
                        </a:spcBef>
                        <a:spcAft>
                          <a:spcPts val="0"/>
                        </a:spcAft>
                        <a:buClr>
                          <a:srgbClr val="E3000B"/>
                        </a:buClr>
                        <a:buSzTx/>
                        <a:buFontTx/>
                        <a:buNone/>
                        <a:tabLst/>
                        <a:defRPr/>
                      </a:pPr>
                      <a:r>
                        <a:rPr kumimoji="0" lang="fr-FR" sz="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Philosophie</a:t>
                      </a:r>
                    </a:p>
                  </a:txBody>
                  <a:tcPr anchor="ctr">
                    <a:lnL w="12700" cmpd="sng">
                      <a:noFill/>
                    </a:lnL>
                    <a:lnR w="3175" cap="flat" cmpd="sng" algn="ctr">
                      <a:solidFill>
                        <a:schemeClr val="tx1"/>
                      </a:solid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solidFill>
                      <a:srgbClr val="FFF7CC"/>
                    </a:solidFill>
                  </a:tcPr>
                </a:tc>
                <a:tc>
                  <a:txBody>
                    <a:bodyPr/>
                    <a:lstStyle/>
                    <a:p>
                      <a:pPr marL="0" marR="0" lvl="0" indent="0" algn="ctr" defTabSz="457200" rtl="0" eaLnBrk="1" fontAlgn="auto" latinLnBrk="0" hangingPunct="1">
                        <a:lnSpc>
                          <a:spcPct val="100000"/>
                        </a:lnSpc>
                        <a:spcBef>
                          <a:spcPts val="0"/>
                        </a:spcBef>
                        <a:spcAft>
                          <a:spcPts val="0"/>
                        </a:spcAft>
                        <a:buClr>
                          <a:srgbClr val="E3000B"/>
                        </a:buClr>
                        <a:buSzTx/>
                        <a:buFontTx/>
                        <a:buNone/>
                        <a:tabLst/>
                        <a:defRPr/>
                      </a:pPr>
                      <a:r>
                        <a:rPr kumimoji="0" lang="fr-FR" sz="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2 h en terminale</a:t>
                      </a:r>
                    </a:p>
                  </a:txBody>
                  <a:tcPr marL="0" marR="0" marT="0" marB="0" anchor="ctr">
                    <a:lnL w="3175" cap="flat" cmpd="sng" algn="ctr">
                      <a:solidFill>
                        <a:schemeClr val="tx1"/>
                      </a:solidFill>
                      <a:prstDash val="solid"/>
                      <a:round/>
                      <a:headEnd type="none" w="med" len="med"/>
                      <a:tailEnd type="none" w="med" len="med"/>
                    </a:lnL>
                    <a:lnR w="12700" cmpd="sng">
                      <a:noFill/>
                    </a:lnR>
                    <a:lnT w="38100" cmpd="sng">
                      <a:noFill/>
                    </a:lnT>
                    <a:lnB w="12700" cmpd="sng">
                      <a:noFill/>
                    </a:lnB>
                    <a:lnTlToBr w="12700" cmpd="sng">
                      <a:noFill/>
                      <a:prstDash val="solid"/>
                    </a:lnTlToBr>
                    <a:lnBlToTr w="12700" cmpd="sng">
                      <a:noFill/>
                      <a:prstDash val="solid"/>
                    </a:lnBlToTr>
                    <a:solidFill>
                      <a:srgbClr val="FFF7CC"/>
                    </a:solidFill>
                  </a:tcPr>
                </a:tc>
                <a:extLst>
                  <a:ext uri="{0D108BD9-81ED-4DB2-BD59-A6C34878D82A}">
                    <a16:rowId xmlns:a16="http://schemas.microsoft.com/office/drawing/2014/main" val="10001"/>
                  </a:ext>
                </a:extLst>
              </a:tr>
              <a:tr h="173654">
                <a:tc>
                  <a:txBody>
                    <a:bodyPr/>
                    <a:lstStyle/>
                    <a:p>
                      <a:pPr marL="0" marR="0" lvl="0" indent="0" algn="l" defTabSz="457200" rtl="0" eaLnBrk="1" fontAlgn="auto" latinLnBrk="0" hangingPunct="1">
                        <a:lnSpc>
                          <a:spcPct val="100000"/>
                        </a:lnSpc>
                        <a:spcBef>
                          <a:spcPts val="0"/>
                        </a:spcBef>
                        <a:spcAft>
                          <a:spcPts val="0"/>
                        </a:spcAft>
                        <a:buClr>
                          <a:srgbClr val="E3000B"/>
                        </a:buClr>
                        <a:buSzTx/>
                        <a:buFontTx/>
                        <a:buNone/>
                        <a:tabLst/>
                        <a:defRPr/>
                      </a:pPr>
                      <a:r>
                        <a:rPr kumimoji="0" lang="fr-FR" sz="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Histoire-géographie</a:t>
                      </a:r>
                    </a:p>
                  </a:txBody>
                  <a:tcPr anchor="ctr">
                    <a:lnL w="12700" cmpd="sng">
                      <a:noFill/>
                    </a:lnL>
                    <a:lnR w="3175"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
                          <a:srgbClr val="E3000B"/>
                        </a:buClr>
                        <a:buSzTx/>
                        <a:buFontTx/>
                        <a:buNone/>
                        <a:tabLst/>
                        <a:defRPr/>
                      </a:pPr>
                      <a:r>
                        <a:rPr kumimoji="0" lang="fr-FR" sz="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1 h 30</a:t>
                      </a:r>
                    </a:p>
                  </a:txBody>
                  <a:tcPr marL="0" marR="0" marT="0" marB="0" anchor="ctr">
                    <a:lnL w="3175"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2"/>
                  </a:ext>
                </a:extLst>
              </a:tr>
              <a:tr h="173654">
                <a:tc>
                  <a:txBody>
                    <a:bodyPr/>
                    <a:lstStyle/>
                    <a:p>
                      <a:pPr marL="0" marR="0" lvl="0" indent="0" algn="l" defTabSz="457200" rtl="0" eaLnBrk="1" fontAlgn="auto" latinLnBrk="0" hangingPunct="1">
                        <a:lnSpc>
                          <a:spcPct val="100000"/>
                        </a:lnSpc>
                        <a:spcBef>
                          <a:spcPts val="0"/>
                        </a:spcBef>
                        <a:spcAft>
                          <a:spcPts val="0"/>
                        </a:spcAft>
                        <a:buClr>
                          <a:srgbClr val="E3000B"/>
                        </a:buClr>
                        <a:buSzTx/>
                        <a:buFontTx/>
                        <a:buNone/>
                        <a:tabLst/>
                        <a:defRPr/>
                      </a:pPr>
                      <a:r>
                        <a:rPr kumimoji="0" lang="fr-FR" sz="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Langue vivante A et langue vivante B, et enseignement technologique </a:t>
                      </a:r>
                      <a:br>
                        <a:rPr kumimoji="0" lang="fr-FR" sz="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br>
                      <a:r>
                        <a:rPr kumimoji="0" lang="fr-FR" sz="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en langue vivante A (enveloppe globalisée)</a:t>
                      </a:r>
                    </a:p>
                  </a:txBody>
                  <a:tcPr anchor="ctr">
                    <a:lnL w="12700" cmpd="sng">
                      <a:noFill/>
                    </a:lnL>
                    <a:lnR w="3175"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FF7CC"/>
                    </a:solidFill>
                  </a:tcPr>
                </a:tc>
                <a:tc>
                  <a:txBody>
                    <a:bodyPr/>
                    <a:lstStyle/>
                    <a:p>
                      <a:pPr marL="0" marR="0" lvl="0" indent="0" algn="ctr" defTabSz="457200" rtl="0" eaLnBrk="1" fontAlgn="auto" latinLnBrk="0" hangingPunct="1">
                        <a:lnSpc>
                          <a:spcPct val="100000"/>
                        </a:lnSpc>
                        <a:spcBef>
                          <a:spcPts val="0"/>
                        </a:spcBef>
                        <a:spcAft>
                          <a:spcPts val="0"/>
                        </a:spcAft>
                        <a:buClr>
                          <a:srgbClr val="E3000B"/>
                        </a:buClr>
                        <a:buSzTx/>
                        <a:buFontTx/>
                        <a:buNone/>
                        <a:tabLst/>
                        <a:defRPr/>
                      </a:pPr>
                      <a:r>
                        <a:rPr kumimoji="0" lang="fr-FR" sz="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4 h</a:t>
                      </a:r>
                    </a:p>
                  </a:txBody>
                  <a:tcPr marL="0" marR="0" marT="0" marB="0" anchor="ctr">
                    <a:lnL w="3175"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FFF7CC"/>
                    </a:solidFill>
                  </a:tcPr>
                </a:tc>
                <a:extLst>
                  <a:ext uri="{0D108BD9-81ED-4DB2-BD59-A6C34878D82A}">
                    <a16:rowId xmlns:a16="http://schemas.microsoft.com/office/drawing/2014/main" val="10003"/>
                  </a:ext>
                </a:extLst>
              </a:tr>
              <a:tr h="173654">
                <a:tc>
                  <a:txBody>
                    <a:bodyPr/>
                    <a:lstStyle/>
                    <a:p>
                      <a:pPr marL="0" marR="0" lvl="0" indent="0" algn="l" defTabSz="457200" rtl="0" eaLnBrk="1" fontAlgn="auto" latinLnBrk="0" hangingPunct="1">
                        <a:lnSpc>
                          <a:spcPct val="100000"/>
                        </a:lnSpc>
                        <a:spcBef>
                          <a:spcPts val="0"/>
                        </a:spcBef>
                        <a:spcAft>
                          <a:spcPts val="0"/>
                        </a:spcAft>
                        <a:buClr>
                          <a:srgbClr val="E3000B"/>
                        </a:buClr>
                        <a:buSzTx/>
                        <a:buFontTx/>
                        <a:buNone/>
                        <a:tabLst/>
                        <a:defRPr/>
                      </a:pPr>
                      <a:r>
                        <a:rPr kumimoji="0" lang="fr-FR" sz="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Éducation physique et sportive</a:t>
                      </a:r>
                    </a:p>
                  </a:txBody>
                  <a:tcPr anchor="ctr">
                    <a:lnL w="12700" cmpd="sng">
                      <a:noFill/>
                    </a:lnL>
                    <a:lnR w="3175"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
                          <a:srgbClr val="E3000B"/>
                        </a:buClr>
                        <a:buSzTx/>
                        <a:buFontTx/>
                        <a:buNone/>
                        <a:tabLst/>
                        <a:defRPr/>
                      </a:pPr>
                      <a:r>
                        <a:rPr kumimoji="0" lang="fr-FR" sz="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2 h</a:t>
                      </a:r>
                    </a:p>
                  </a:txBody>
                  <a:tcPr marL="0" marR="0" marT="0" marB="0" anchor="ctr">
                    <a:lnL w="3175"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4"/>
                  </a:ext>
                </a:extLst>
              </a:tr>
              <a:tr h="173654">
                <a:tc>
                  <a:txBody>
                    <a:bodyPr/>
                    <a:lstStyle/>
                    <a:p>
                      <a:pPr marL="0" marR="0" lvl="0" indent="0" algn="l" defTabSz="457200" rtl="0" eaLnBrk="1" fontAlgn="auto" latinLnBrk="0" hangingPunct="1">
                        <a:lnSpc>
                          <a:spcPct val="100000"/>
                        </a:lnSpc>
                        <a:spcBef>
                          <a:spcPts val="0"/>
                        </a:spcBef>
                        <a:spcAft>
                          <a:spcPts val="0"/>
                        </a:spcAft>
                        <a:buClr>
                          <a:srgbClr val="E3000B"/>
                        </a:buClr>
                        <a:buSzTx/>
                        <a:buFontTx/>
                        <a:buNone/>
                        <a:tabLst/>
                        <a:defRPr/>
                      </a:pPr>
                      <a:r>
                        <a:rPr kumimoji="0" lang="fr-FR" sz="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Mathématiques</a:t>
                      </a:r>
                    </a:p>
                  </a:txBody>
                  <a:tcPr anchor="ctr">
                    <a:lnL w="12700" cmpd="sng">
                      <a:noFill/>
                    </a:lnL>
                    <a:lnR w="3175"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FF7CC"/>
                    </a:solidFill>
                  </a:tcPr>
                </a:tc>
                <a:tc>
                  <a:txBody>
                    <a:bodyPr/>
                    <a:lstStyle/>
                    <a:p>
                      <a:pPr marL="0" marR="0" lvl="0" indent="0" algn="ctr" defTabSz="457200" rtl="0" eaLnBrk="1" fontAlgn="auto" latinLnBrk="0" hangingPunct="1">
                        <a:lnSpc>
                          <a:spcPct val="100000"/>
                        </a:lnSpc>
                        <a:spcBef>
                          <a:spcPts val="0"/>
                        </a:spcBef>
                        <a:spcAft>
                          <a:spcPts val="0"/>
                        </a:spcAft>
                        <a:buClr>
                          <a:srgbClr val="E3000B"/>
                        </a:buClr>
                        <a:buSzTx/>
                        <a:buFontTx/>
                        <a:buNone/>
                        <a:tabLst/>
                        <a:defRPr/>
                      </a:pPr>
                      <a:r>
                        <a:rPr kumimoji="0" lang="fr-FR" sz="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3 h</a:t>
                      </a:r>
                    </a:p>
                  </a:txBody>
                  <a:tcPr marL="0" marR="0" marT="0" marB="0" anchor="ctr">
                    <a:lnL w="3175"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FFF7CC"/>
                    </a:solidFill>
                  </a:tcPr>
                </a:tc>
                <a:extLst>
                  <a:ext uri="{0D108BD9-81ED-4DB2-BD59-A6C34878D82A}">
                    <a16:rowId xmlns:a16="http://schemas.microsoft.com/office/drawing/2014/main" val="10005"/>
                  </a:ext>
                </a:extLst>
              </a:tr>
              <a:tr h="181589">
                <a:tc>
                  <a:txBody>
                    <a:bodyPr/>
                    <a:lstStyle/>
                    <a:p>
                      <a:pPr marL="0" marR="0" lvl="0" indent="0" algn="l" defTabSz="457200" rtl="0" eaLnBrk="1" fontAlgn="auto" latinLnBrk="0" hangingPunct="1">
                        <a:lnSpc>
                          <a:spcPct val="100000"/>
                        </a:lnSpc>
                        <a:spcBef>
                          <a:spcPts val="0"/>
                        </a:spcBef>
                        <a:spcAft>
                          <a:spcPts val="0"/>
                        </a:spcAft>
                        <a:buClr>
                          <a:srgbClr val="E3000B"/>
                        </a:buClr>
                        <a:buSzTx/>
                        <a:buFontTx/>
                        <a:buNone/>
                        <a:tabLst/>
                        <a:defRPr/>
                      </a:pPr>
                      <a:r>
                        <a:rPr kumimoji="0" lang="fr-FR" sz="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Enseignement moral et civique</a:t>
                      </a:r>
                    </a:p>
                  </a:txBody>
                  <a:tcPr anchor="ctr">
                    <a:lnL w="12700" cmpd="sng">
                      <a:noFill/>
                    </a:lnL>
                    <a:lnR w="3175"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
                          <a:srgbClr val="E3000B"/>
                        </a:buClr>
                        <a:buSzTx/>
                        <a:buFontTx/>
                        <a:buNone/>
                        <a:tabLst/>
                        <a:defRPr/>
                      </a:pPr>
                      <a:r>
                        <a:rPr kumimoji="0" lang="fr-FR" sz="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18 h/an</a:t>
                      </a:r>
                    </a:p>
                  </a:txBody>
                  <a:tcPr marL="0" marR="0" marT="0" marB="0" anchor="ctr">
                    <a:lnL w="3175"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6"/>
                  </a:ext>
                </a:extLst>
              </a:tr>
              <a:tr h="181589">
                <a:tc>
                  <a:txBody>
                    <a:bodyPr/>
                    <a:lstStyle/>
                    <a:p>
                      <a:pPr marL="0" marR="0" lvl="0" indent="0" algn="l" defTabSz="457200" rtl="0" eaLnBrk="1" fontAlgn="auto" latinLnBrk="0" hangingPunct="1">
                        <a:lnSpc>
                          <a:spcPct val="100000"/>
                        </a:lnSpc>
                        <a:spcBef>
                          <a:spcPts val="0"/>
                        </a:spcBef>
                        <a:spcAft>
                          <a:spcPts val="0"/>
                        </a:spcAft>
                        <a:buClr>
                          <a:srgbClr val="E3000B"/>
                        </a:buClr>
                        <a:buSzTx/>
                        <a:buFontTx/>
                        <a:buNone/>
                        <a:tabLst/>
                        <a:defRPr/>
                      </a:pPr>
                      <a:r>
                        <a:rPr kumimoji="0" lang="fr-FR" sz="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Accompagnement personnalisé</a:t>
                      </a:r>
                    </a:p>
                    <a:p>
                      <a:pPr marL="0" marR="0" lvl="0" indent="0" algn="l" defTabSz="457200" rtl="0" eaLnBrk="1" fontAlgn="auto" latinLnBrk="0" hangingPunct="1">
                        <a:lnSpc>
                          <a:spcPct val="100000"/>
                        </a:lnSpc>
                        <a:spcBef>
                          <a:spcPts val="0"/>
                        </a:spcBef>
                        <a:spcAft>
                          <a:spcPts val="0"/>
                        </a:spcAft>
                        <a:buClr>
                          <a:srgbClr val="E3000B"/>
                        </a:buClr>
                        <a:buSzTx/>
                        <a:buFontTx/>
                        <a:buNone/>
                        <a:tabLst/>
                        <a:defRPr/>
                      </a:pPr>
                      <a:r>
                        <a:rPr kumimoji="0" lang="fr-FR" sz="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Accompagnement au choix de l’orientation</a:t>
                      </a:r>
                    </a:p>
                    <a:p>
                      <a:pPr marL="0" marR="0" lvl="0" indent="0" algn="l" defTabSz="457200" rtl="0" eaLnBrk="1" fontAlgn="auto" latinLnBrk="0" hangingPunct="1">
                        <a:lnSpc>
                          <a:spcPct val="100000"/>
                        </a:lnSpc>
                        <a:spcBef>
                          <a:spcPts val="0"/>
                        </a:spcBef>
                        <a:spcAft>
                          <a:spcPts val="0"/>
                        </a:spcAft>
                        <a:buClr>
                          <a:srgbClr val="E3000B"/>
                        </a:buClr>
                        <a:buSzTx/>
                        <a:buFontTx/>
                        <a:buNone/>
                        <a:tabLst/>
                        <a:defRPr/>
                      </a:pPr>
                      <a:r>
                        <a:rPr kumimoji="0" lang="fr-FR" sz="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Heures de vie de classe</a:t>
                      </a:r>
                    </a:p>
                  </a:txBody>
                  <a:tcPr anchor="ctr">
                    <a:lnL w="12700" cmpd="sng">
                      <a:noFill/>
                    </a:lnL>
                    <a:lnR w="3175"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FF7CC"/>
                    </a:solidFill>
                  </a:tcPr>
                </a:tc>
                <a:tc>
                  <a:txBody>
                    <a:bodyPr/>
                    <a:lstStyle/>
                    <a:p>
                      <a:pPr marL="0" marR="0" lvl="0" indent="0" algn="ctr" defTabSz="457200" rtl="0" eaLnBrk="1" fontAlgn="auto" latinLnBrk="0" hangingPunct="1">
                        <a:lnSpc>
                          <a:spcPct val="100000"/>
                        </a:lnSpc>
                        <a:spcBef>
                          <a:spcPts val="0"/>
                        </a:spcBef>
                        <a:spcAft>
                          <a:spcPts val="0"/>
                        </a:spcAft>
                        <a:buClr>
                          <a:srgbClr val="E3000B"/>
                        </a:buClr>
                        <a:buSzTx/>
                        <a:buFontTx/>
                        <a:buNone/>
                        <a:tabLst/>
                        <a:defRPr/>
                      </a:pPr>
                      <a:r>
                        <a:rPr kumimoji="0" lang="fr-FR" sz="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54 h/an</a:t>
                      </a:r>
                    </a:p>
                  </a:txBody>
                  <a:tcPr marL="0" marR="0" marT="0" marB="0" anchor="ctr">
                    <a:lnL w="3175"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FFF7CC"/>
                    </a:solidFill>
                  </a:tcPr>
                </a:tc>
                <a:extLst>
                  <a:ext uri="{0D108BD9-81ED-4DB2-BD59-A6C34878D82A}">
                    <a16:rowId xmlns:a16="http://schemas.microsoft.com/office/drawing/2014/main" val="10007"/>
                  </a:ext>
                </a:extLst>
              </a:tr>
              <a:tr h="181589">
                <a:tc>
                  <a:txBody>
                    <a:bodyPr/>
                    <a:lstStyle/>
                    <a:p>
                      <a:pPr marL="0" marR="0" lvl="0" indent="0" algn="l" defTabSz="457200" rtl="0" eaLnBrk="1" fontAlgn="auto" latinLnBrk="0" hangingPunct="1">
                        <a:lnSpc>
                          <a:spcPct val="100000"/>
                        </a:lnSpc>
                        <a:spcBef>
                          <a:spcPts val="0"/>
                        </a:spcBef>
                        <a:spcAft>
                          <a:spcPts val="0"/>
                        </a:spcAft>
                        <a:buClr>
                          <a:srgbClr val="E3000B"/>
                        </a:buClr>
                        <a:buSzTx/>
                        <a:buFontTx/>
                        <a:buNone/>
                        <a:tabLst/>
                        <a:defRPr/>
                      </a:pPr>
                      <a:r>
                        <a:rPr kumimoji="0" lang="fr-FR" sz="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+ 3 enseignements de spécialité en 1</a:t>
                      </a:r>
                      <a:r>
                        <a:rPr kumimoji="0" lang="fr-FR" sz="800" b="0" i="0" u="none" strike="noStrike" kern="1200" cap="none" spc="0" normalizeH="0" baseline="30000" noProof="0" dirty="0">
                          <a:ln>
                            <a:noFill/>
                          </a:ln>
                          <a:solidFill>
                            <a:prstClr val="black"/>
                          </a:solidFill>
                          <a:effectLst/>
                          <a:uLnTx/>
                          <a:uFillTx/>
                          <a:latin typeface="Arial" panose="020B0604020202020204" pitchFamily="34" charset="0"/>
                          <a:ea typeface="+mn-ea"/>
                          <a:cs typeface="Arial" panose="020B0604020202020204" pitchFamily="34" charset="0"/>
                        </a:rPr>
                        <a:t>re</a:t>
                      </a:r>
                      <a:endParaRPr kumimoji="0" lang="fr-FR" sz="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457200" rtl="0" eaLnBrk="1" fontAlgn="auto" latinLnBrk="0" hangingPunct="1">
                        <a:lnSpc>
                          <a:spcPct val="100000"/>
                        </a:lnSpc>
                        <a:spcBef>
                          <a:spcPts val="0"/>
                        </a:spcBef>
                        <a:spcAft>
                          <a:spcPts val="0"/>
                        </a:spcAft>
                        <a:buClr>
                          <a:srgbClr val="E3000B"/>
                        </a:buClr>
                        <a:buSzTx/>
                        <a:buFontTx/>
                        <a:buNone/>
                        <a:tabLst/>
                        <a:defRPr/>
                      </a:pPr>
                      <a:r>
                        <a:rPr kumimoji="0" lang="fr-FR" sz="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et 2 enseignements de spécialité en terminale (voir tableaux suivants)</a:t>
                      </a:r>
                    </a:p>
                  </a:txBody>
                  <a:tcPr anchor="ctr">
                    <a:lnL w="12700" cmpd="sng">
                      <a:noFill/>
                    </a:lnL>
                    <a:lnR w="3175"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
                          <a:srgbClr val="E3000B"/>
                        </a:buClr>
                        <a:buSzTx/>
                        <a:buFontTx/>
                        <a:buNone/>
                        <a:tabLst/>
                        <a:defRPr/>
                      </a:pPr>
                      <a:endParaRPr kumimoji="0" lang="fr-FR" sz="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txBody>
                  <a:tcPr marL="0" marR="0" marT="0" marB="0" anchor="ctr">
                    <a:lnL w="3175"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8"/>
                  </a:ext>
                </a:extLst>
              </a:tr>
              <a:tr h="181589">
                <a:tc>
                  <a:txBody>
                    <a:bodyPr/>
                    <a:lstStyle/>
                    <a:p>
                      <a:pPr marL="0" marR="0" lvl="0" indent="0" algn="l" defTabSz="457200" rtl="0" eaLnBrk="1" fontAlgn="auto" latinLnBrk="0" hangingPunct="1">
                        <a:lnSpc>
                          <a:spcPct val="100000"/>
                        </a:lnSpc>
                        <a:spcBef>
                          <a:spcPts val="0"/>
                        </a:spcBef>
                        <a:spcAft>
                          <a:spcPts val="0"/>
                        </a:spcAft>
                        <a:buClr>
                          <a:srgbClr val="E3000B"/>
                        </a:buClr>
                        <a:buSzTx/>
                        <a:buFontTx/>
                        <a:buNone/>
                        <a:tabLst/>
                        <a:defRPr/>
                      </a:pPr>
                      <a:r>
                        <a:rPr kumimoji="0" lang="fr-FR" sz="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éventuellement, des enseignements optionnels selon la série</a:t>
                      </a:r>
                    </a:p>
                  </a:txBody>
                  <a:tcPr anchor="ctr">
                    <a:lnL w="12700" cmpd="sng">
                      <a:noFill/>
                    </a:lnL>
                    <a:lnR w="3175"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FF7CC"/>
                    </a:solidFill>
                  </a:tcPr>
                </a:tc>
                <a:tc>
                  <a:txBody>
                    <a:bodyPr/>
                    <a:lstStyle/>
                    <a:p>
                      <a:pPr marL="0" marR="0" lvl="0" indent="0" algn="ctr" defTabSz="457200" rtl="0" eaLnBrk="1" fontAlgn="auto" latinLnBrk="0" hangingPunct="1">
                        <a:lnSpc>
                          <a:spcPct val="100000"/>
                        </a:lnSpc>
                        <a:spcBef>
                          <a:spcPts val="0"/>
                        </a:spcBef>
                        <a:spcAft>
                          <a:spcPts val="0"/>
                        </a:spcAft>
                        <a:buClr>
                          <a:srgbClr val="E3000B"/>
                        </a:buClr>
                        <a:buSzTx/>
                        <a:buFontTx/>
                        <a:buNone/>
                        <a:tabLst/>
                        <a:defRPr/>
                      </a:pPr>
                      <a:r>
                        <a:rPr kumimoji="0" lang="fr-FR" sz="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3 h</a:t>
                      </a:r>
                    </a:p>
                  </a:txBody>
                  <a:tcPr marL="0" marR="0" marT="0" marB="0" anchor="ctr">
                    <a:lnL w="3175" cap="flat" cmpd="sng" algn="ctr">
                      <a:solidFill>
                        <a:schemeClr val="tx1"/>
                      </a:solidFill>
                      <a:prstDash val="solid"/>
                      <a:round/>
                      <a:headEnd type="none" w="med" len="med"/>
                      <a:tailEnd type="none" w="med" len="med"/>
                    </a:lnL>
                    <a:lnR w="12700" cmpd="sng">
                      <a:noFill/>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solidFill>
                      <a:srgbClr val="FFF7CC"/>
                    </a:solidFill>
                  </a:tcPr>
                </a:tc>
                <a:extLst>
                  <a:ext uri="{0D108BD9-81ED-4DB2-BD59-A6C34878D82A}">
                    <a16:rowId xmlns:a16="http://schemas.microsoft.com/office/drawing/2014/main" val="10009"/>
                  </a:ext>
                </a:extLst>
              </a:tr>
            </a:tbl>
          </a:graphicData>
        </a:graphic>
      </p:graphicFrame>
      <p:sp>
        <p:nvSpPr>
          <p:cNvPr id="26" name="Rectangle 25"/>
          <p:cNvSpPr/>
          <p:nvPr/>
        </p:nvSpPr>
        <p:spPr>
          <a:xfrm>
            <a:off x="897678" y="1549669"/>
            <a:ext cx="5707743" cy="123111"/>
          </a:xfrm>
          <a:prstGeom prst="rect">
            <a:avLst/>
          </a:prstGeom>
          <a:noFill/>
        </p:spPr>
        <p:txBody>
          <a:bodyPr wrap="square" lIns="0" tIns="0" rIns="0" bIns="0">
            <a:spAutoFit/>
          </a:bodyPr>
          <a:lstStyle/>
          <a:p>
            <a:pPr lvl="0">
              <a:spcAft>
                <a:spcPts val="400"/>
              </a:spcAft>
              <a:buClr>
                <a:srgbClr val="E3000B"/>
              </a:buClr>
            </a:pPr>
            <a:r>
              <a:rPr lang="fr-FR" sz="800" dirty="0">
                <a:solidFill>
                  <a:prstClr val="black"/>
                </a:solidFill>
                <a:latin typeface="Arial" panose="020B0604020202020204" pitchFamily="34" charset="0"/>
                <a:cs typeface="Arial" panose="020B0604020202020204" pitchFamily="34" charset="0"/>
              </a:rPr>
              <a:t>Les horaires des enseignements de spécialité liés aux séries apparaissent sur les diapositives suivantes.</a:t>
            </a:r>
          </a:p>
        </p:txBody>
      </p:sp>
      <p:sp>
        <p:nvSpPr>
          <p:cNvPr id="3" name="Espace réservé du pied de page 5">
            <a:extLst>
              <a:ext uri="{FF2B5EF4-FFF2-40B4-BE49-F238E27FC236}">
                <a16:creationId xmlns:a16="http://schemas.microsoft.com/office/drawing/2014/main" id="{7217A197-F621-36C0-665E-882FD4E43961}"/>
              </a:ext>
            </a:extLst>
          </p:cNvPr>
          <p:cNvSpPr>
            <a:spLocks noGrp="1"/>
          </p:cNvSpPr>
          <p:nvPr>
            <p:ph type="ftr" sz="quarter" idx="12"/>
          </p:nvPr>
        </p:nvSpPr>
        <p:spPr>
          <a:xfrm>
            <a:off x="649446" y="4840044"/>
            <a:ext cx="3897154" cy="274097"/>
          </a:xfrm>
        </p:spPr>
        <p:txBody>
          <a:bodyPr/>
          <a:lstStyle/>
          <a:p>
            <a:r>
              <a:rPr lang="fr-FR" b="1" cap="all" dirty="0"/>
              <a:t>Après la 2</a:t>
            </a:r>
            <a:r>
              <a:rPr lang="fr-FR" b="1" baseline="30000" dirty="0"/>
              <a:t>de</a:t>
            </a:r>
            <a:r>
              <a:rPr lang="fr-FR" b="1" cap="all" dirty="0"/>
              <a:t> générale et technologique</a:t>
            </a:r>
          </a:p>
        </p:txBody>
      </p:sp>
      <p:sp>
        <p:nvSpPr>
          <p:cNvPr id="8" name="Titre 1">
            <a:extLst>
              <a:ext uri="{FF2B5EF4-FFF2-40B4-BE49-F238E27FC236}">
                <a16:creationId xmlns:a16="http://schemas.microsoft.com/office/drawing/2014/main" id="{17DAF653-C7D5-D6F5-8D4C-5E3B1443EA3E}"/>
              </a:ext>
            </a:extLst>
          </p:cNvPr>
          <p:cNvSpPr txBox="1">
            <a:spLocks/>
          </p:cNvSpPr>
          <p:nvPr/>
        </p:nvSpPr>
        <p:spPr>
          <a:xfrm>
            <a:off x="6768000" y="207453"/>
            <a:ext cx="2376373" cy="278322"/>
          </a:xfrm>
          <a:prstGeom prst="rect">
            <a:avLst/>
          </a:prstGeom>
        </p:spPr>
        <p:txBody>
          <a:bodyPr vert="horz" lIns="0" tIns="0" rIns="0" bIns="0" rtlCol="0" anchor="ctr" anchorCtr="0">
            <a:noAutofit/>
          </a:bodyPr>
          <a:lstStyle>
            <a:lvl1pPr algn="l" defTabSz="685800" rtl="0" eaLnBrk="1" latinLnBrk="0" hangingPunct="1">
              <a:lnSpc>
                <a:spcPct val="90000"/>
              </a:lnSpc>
              <a:spcBef>
                <a:spcPct val="0"/>
              </a:spcBef>
              <a:buNone/>
              <a:defRPr sz="1400" b="1" kern="1200">
                <a:solidFill>
                  <a:schemeClr val="tx1"/>
                </a:solidFill>
                <a:latin typeface="Arial" panose="020B0604020202020204" pitchFamily="34" charset="0"/>
                <a:ea typeface="+mj-ea"/>
                <a:cs typeface="Arial" panose="020B0604020202020204" pitchFamily="34" charset="0"/>
              </a:defRPr>
            </a:lvl1pPr>
          </a:lstStyle>
          <a:p>
            <a:r>
              <a:rPr lang="fr-FR" b="0" dirty="0"/>
              <a:t>Choisir </a:t>
            </a:r>
            <a:br>
              <a:rPr lang="fr-FR" b="0" dirty="0"/>
            </a:br>
            <a:r>
              <a:rPr lang="fr-FR" b="0" dirty="0"/>
              <a:t>un bac technologique</a:t>
            </a:r>
          </a:p>
        </p:txBody>
      </p:sp>
      <p:cxnSp>
        <p:nvCxnSpPr>
          <p:cNvPr id="9" name="Connecteur droit 8">
            <a:extLst>
              <a:ext uri="{FF2B5EF4-FFF2-40B4-BE49-F238E27FC236}">
                <a16:creationId xmlns:a16="http://schemas.microsoft.com/office/drawing/2014/main" id="{5B21B5FE-F320-0874-EBBC-EB8FFD2C0E7A}"/>
              </a:ext>
            </a:extLst>
          </p:cNvPr>
          <p:cNvCxnSpPr>
            <a:cxnSpLocks/>
          </p:cNvCxnSpPr>
          <p:nvPr/>
        </p:nvCxnSpPr>
        <p:spPr>
          <a:xfrm>
            <a:off x="6624000" y="198438"/>
            <a:ext cx="0" cy="288000"/>
          </a:xfrm>
          <a:prstGeom prst="line">
            <a:avLst/>
          </a:prstGeom>
          <a:ln w="25400" cap="rnd">
            <a:solidFill>
              <a:srgbClr val="E3000B"/>
            </a:solidFill>
            <a:round/>
          </a:ln>
        </p:spPr>
        <p:style>
          <a:lnRef idx="1">
            <a:schemeClr val="accent1"/>
          </a:lnRef>
          <a:fillRef idx="0">
            <a:schemeClr val="accent1"/>
          </a:fillRef>
          <a:effectRef idx="0">
            <a:schemeClr val="accent1"/>
          </a:effectRef>
          <a:fontRef idx="minor">
            <a:schemeClr val="tx1"/>
          </a:fontRef>
        </p:style>
      </p:cxnSp>
      <p:sp>
        <p:nvSpPr>
          <p:cNvPr id="12" name="Titre 47">
            <a:extLst>
              <a:ext uri="{FF2B5EF4-FFF2-40B4-BE49-F238E27FC236}">
                <a16:creationId xmlns:a16="http://schemas.microsoft.com/office/drawing/2014/main" id="{736B7D07-9952-E7AA-4084-11BD462BBB3B}"/>
              </a:ext>
            </a:extLst>
          </p:cNvPr>
          <p:cNvSpPr txBox="1">
            <a:spLocks/>
          </p:cNvSpPr>
          <p:nvPr/>
        </p:nvSpPr>
        <p:spPr>
          <a:xfrm>
            <a:off x="2519999" y="108000"/>
            <a:ext cx="2880000" cy="395584"/>
          </a:xfrm>
          <a:prstGeom prst="rect">
            <a:avLst/>
          </a:prstGeom>
        </p:spPr>
        <p:txBody>
          <a:bodyPr vert="horz" lIns="36000" tIns="36000" rIns="36000" bIns="36000" rtlCol="0" anchor="ctr" anchorCtr="0">
            <a:noAutofit/>
          </a:bodyPr>
          <a:lstStyle>
            <a:lvl1pPr algn="l" defTabSz="685800" rtl="0" eaLnBrk="1" latinLnBrk="0" hangingPunct="1">
              <a:lnSpc>
                <a:spcPct val="90000"/>
              </a:lnSpc>
              <a:spcBef>
                <a:spcPct val="0"/>
              </a:spcBef>
              <a:buNone/>
              <a:defRPr sz="1400" b="1" kern="1200">
                <a:solidFill>
                  <a:schemeClr val="tx1"/>
                </a:solidFill>
                <a:latin typeface="Arial" panose="020B0604020202020204" pitchFamily="34" charset="0"/>
                <a:ea typeface="+mj-ea"/>
                <a:cs typeface="Arial" panose="020B0604020202020204" pitchFamily="34" charset="0"/>
              </a:defRPr>
            </a:lvl1pPr>
          </a:lstStyle>
          <a:p>
            <a:r>
              <a:rPr lang="fr-FR" cap="all" spc="10" dirty="0"/>
              <a:t>Après la 2</a:t>
            </a:r>
            <a:r>
              <a:rPr lang="fr-FR" spc="10" baseline="30000" dirty="0"/>
              <a:t>de</a:t>
            </a:r>
            <a:r>
              <a:rPr lang="fr-FR" cap="all" spc="10" dirty="0"/>
              <a:t> Générale </a:t>
            </a:r>
            <a:br>
              <a:rPr lang="fr-FR" cap="all" spc="10" dirty="0"/>
            </a:br>
            <a:r>
              <a:rPr lang="fr-FR" cap="all" spc="10" dirty="0"/>
              <a:t>et technologique</a:t>
            </a:r>
            <a:endParaRPr lang="fr-FR" cap="all" dirty="0"/>
          </a:p>
        </p:txBody>
      </p:sp>
      <p:sp>
        <p:nvSpPr>
          <p:cNvPr id="13" name="Espace réservé du texte 48">
            <a:extLst>
              <a:ext uri="{FF2B5EF4-FFF2-40B4-BE49-F238E27FC236}">
                <a16:creationId xmlns:a16="http://schemas.microsoft.com/office/drawing/2014/main" id="{D377123F-129C-3332-3E56-FAE25342BE44}"/>
              </a:ext>
            </a:extLst>
          </p:cNvPr>
          <p:cNvSpPr>
            <a:spLocks noGrp="1"/>
          </p:cNvSpPr>
          <p:nvPr>
            <p:ph type="body" sz="quarter" idx="14"/>
          </p:nvPr>
        </p:nvSpPr>
        <p:spPr>
          <a:xfrm>
            <a:off x="2520000" y="493200"/>
            <a:ext cx="2880000" cy="198000"/>
          </a:xfrm>
        </p:spPr>
        <p:txBody>
          <a:bodyPr lIns="36000" tIns="36000" rIns="36000" bIns="36000" anchor="t" anchorCtr="0"/>
          <a:lstStyle/>
          <a:p>
            <a:r>
              <a:rPr lang="fr-FR" sz="1000" b="0" spc="10" dirty="0">
                <a:solidFill>
                  <a:prstClr val="black"/>
                </a:solidFill>
                <a:ea typeface="+mn-ea"/>
              </a:rPr>
              <a:t>Parcours d’orientation</a:t>
            </a:r>
            <a:endParaRPr lang="fr-FR" b="0" dirty="0"/>
          </a:p>
        </p:txBody>
      </p:sp>
      <p:sp>
        <p:nvSpPr>
          <p:cNvPr id="14" name="Rectangle 13">
            <a:extLst>
              <a:ext uri="{FF2B5EF4-FFF2-40B4-BE49-F238E27FC236}">
                <a16:creationId xmlns:a16="http://schemas.microsoft.com/office/drawing/2014/main" id="{2B82463C-BAED-8DE3-EC81-06DBDB56398F}"/>
              </a:ext>
            </a:extLst>
          </p:cNvPr>
          <p:cNvSpPr/>
          <p:nvPr/>
        </p:nvSpPr>
        <p:spPr>
          <a:xfrm>
            <a:off x="900000" y="1749951"/>
            <a:ext cx="2088000" cy="216000"/>
          </a:xfrm>
          <a:prstGeom prst="rect">
            <a:avLst/>
          </a:prstGeom>
          <a:solidFill>
            <a:srgbClr val="FFD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Rectangle 14">
            <a:extLst>
              <a:ext uri="{FF2B5EF4-FFF2-40B4-BE49-F238E27FC236}">
                <a16:creationId xmlns:a16="http://schemas.microsoft.com/office/drawing/2014/main" id="{7CAC1E92-A5A8-6C81-DEF1-8A7B9AEDDE75}"/>
              </a:ext>
            </a:extLst>
          </p:cNvPr>
          <p:cNvSpPr/>
          <p:nvPr/>
        </p:nvSpPr>
        <p:spPr>
          <a:xfrm>
            <a:off x="900113" y="1749437"/>
            <a:ext cx="2021217" cy="216000"/>
          </a:xfrm>
          <a:prstGeom prst="rect">
            <a:avLst/>
          </a:prstGeom>
          <a:noFill/>
        </p:spPr>
        <p:txBody>
          <a:bodyPr wrap="square" lIns="0" tIns="0" rIns="0" bIns="0" anchor="ctr" anchorCtr="0">
            <a:spAutoFit/>
          </a:bodyPr>
          <a:lstStyle/>
          <a:p>
            <a:pPr marL="72000" lvl="0">
              <a:spcAft>
                <a:spcPts val="1200"/>
              </a:spcAft>
            </a:pPr>
            <a:r>
              <a:rPr lang="fr-FR" sz="1200" b="1" dirty="0">
                <a:solidFill>
                  <a:prstClr val="black"/>
                </a:solidFill>
                <a:latin typeface="Arial" panose="020B0604020202020204" pitchFamily="34" charset="0"/>
                <a:cs typeface="Arial" panose="020B0604020202020204" pitchFamily="34" charset="0"/>
              </a:rPr>
              <a:t>Enseignements communs</a:t>
            </a:r>
          </a:p>
        </p:txBody>
      </p:sp>
      <p:pic>
        <p:nvPicPr>
          <p:cNvPr id="20" name="Image 19">
            <a:extLst>
              <a:ext uri="{FF2B5EF4-FFF2-40B4-BE49-F238E27FC236}">
                <a16:creationId xmlns:a16="http://schemas.microsoft.com/office/drawing/2014/main" id="{72E63601-A797-68ED-21CF-2FF4725D90B8}"/>
              </a:ext>
            </a:extLst>
          </p:cNvPr>
          <p:cNvPicPr>
            <a:picLocks noChangeAspect="1"/>
          </p:cNvPicPr>
          <p:nvPr/>
        </p:nvPicPr>
        <p:blipFill>
          <a:blip r:embed="rId2"/>
          <a:stretch>
            <a:fillRect/>
          </a:stretch>
        </p:blipFill>
        <p:spPr>
          <a:xfrm>
            <a:off x="6204527" y="2048494"/>
            <a:ext cx="2939473" cy="2535381"/>
          </a:xfrm>
          <a:prstGeom prst="rect">
            <a:avLst/>
          </a:prstGeom>
        </p:spPr>
      </p:pic>
      <p:sp>
        <p:nvSpPr>
          <p:cNvPr id="27" name="Organigramme : Procédé 10">
            <a:extLst>
              <a:ext uri="{FF2B5EF4-FFF2-40B4-BE49-F238E27FC236}">
                <a16:creationId xmlns:a16="http://schemas.microsoft.com/office/drawing/2014/main" id="{AB52D07C-66C0-51C4-2935-12A3C3A9234D}"/>
              </a:ext>
            </a:extLst>
          </p:cNvPr>
          <p:cNvSpPr/>
          <p:nvPr/>
        </p:nvSpPr>
        <p:spPr>
          <a:xfrm>
            <a:off x="6398229" y="2060369"/>
            <a:ext cx="2847371" cy="2523506"/>
          </a:xfrm>
          <a:prstGeom prst="flowChartProcess">
            <a:avLst/>
          </a:prstGeom>
          <a:noFill/>
          <a:ln>
            <a:noFill/>
          </a:ln>
        </p:spPr>
        <p:style>
          <a:lnRef idx="2">
            <a:schemeClr val="dk1"/>
          </a:lnRef>
          <a:fillRef idx="1">
            <a:schemeClr val="lt1"/>
          </a:fillRef>
          <a:effectRef idx="0">
            <a:schemeClr val="dk1"/>
          </a:effectRef>
          <a:fontRef idx="minor">
            <a:schemeClr val="dk1"/>
          </a:fontRef>
        </p:style>
        <p:txBody>
          <a:bodyPr lIns="0" tIns="0" rIns="0" bIns="0" rtlCol="0" anchor="ctr"/>
          <a:lstStyle/>
          <a:p>
            <a:pPr>
              <a:spcAft>
                <a:spcPts val="200"/>
              </a:spcAft>
            </a:pPr>
            <a:r>
              <a:rPr lang="fr-FR" sz="1000" b="1" dirty="0">
                <a:latin typeface="Arial" panose="020B0604020202020204" pitchFamily="34" charset="0"/>
                <a:cs typeface="Arial" panose="020B0604020202020204" pitchFamily="34" charset="0"/>
              </a:rPr>
              <a:t>INFO +</a:t>
            </a:r>
            <a:endParaRPr lang="fr-FR" sz="1000" dirty="0">
              <a:latin typeface="Arial" panose="020B0604020202020204" pitchFamily="34" charset="0"/>
              <a:cs typeface="Arial" panose="020B0604020202020204" pitchFamily="34" charset="0"/>
            </a:endParaRPr>
          </a:p>
          <a:p>
            <a:pPr lvl="0">
              <a:spcAft>
                <a:spcPts val="200"/>
              </a:spcAft>
              <a:buClr>
                <a:srgbClr val="E3000B"/>
              </a:buClr>
            </a:pPr>
            <a:r>
              <a:rPr lang="fr-FR" sz="900" b="1" dirty="0">
                <a:solidFill>
                  <a:srgbClr val="E3000B"/>
                </a:solidFill>
                <a:latin typeface="Arial" panose="020B0604020202020204" pitchFamily="34" charset="0"/>
                <a:cs typeface="Arial" panose="020B0604020202020204" pitchFamily="34" charset="0"/>
              </a:rPr>
              <a:t>LES ENSEIGNEMENTS DE SPÉCIALITÉ</a:t>
            </a:r>
            <a:endParaRPr lang="fr-FR" sz="900" dirty="0">
              <a:solidFill>
                <a:srgbClr val="E3000B"/>
              </a:solidFill>
              <a:latin typeface="Arial" panose="020B0604020202020204" pitchFamily="34" charset="0"/>
              <a:cs typeface="Arial" panose="020B0604020202020204" pitchFamily="34" charset="0"/>
            </a:endParaRPr>
          </a:p>
          <a:p>
            <a:pPr>
              <a:spcAft>
                <a:spcPts val="400"/>
              </a:spcAft>
            </a:pPr>
            <a:r>
              <a:rPr lang="fr-FR" sz="900" dirty="0">
                <a:solidFill>
                  <a:prstClr val="black"/>
                </a:solidFill>
                <a:latin typeface="Arial" panose="020B0604020202020204" pitchFamily="34" charset="0"/>
                <a:cs typeface="Arial" panose="020B0604020202020204" pitchFamily="34" charset="0"/>
              </a:rPr>
              <a:t>En classe de 1</a:t>
            </a:r>
            <a:r>
              <a:rPr lang="fr-FR" sz="900" baseline="30000" dirty="0">
                <a:solidFill>
                  <a:prstClr val="black"/>
                </a:solidFill>
                <a:latin typeface="Arial" panose="020B0604020202020204" pitchFamily="34" charset="0"/>
                <a:cs typeface="Arial" panose="020B0604020202020204" pitchFamily="34" charset="0"/>
              </a:rPr>
              <a:t>re</a:t>
            </a:r>
            <a:r>
              <a:rPr lang="fr-FR" sz="900" dirty="0">
                <a:solidFill>
                  <a:prstClr val="black"/>
                </a:solidFill>
                <a:latin typeface="Arial" panose="020B0604020202020204" pitchFamily="34" charset="0"/>
                <a:cs typeface="Arial" panose="020B0604020202020204" pitchFamily="34" charset="0"/>
              </a:rPr>
              <a:t>, les élèves suivent </a:t>
            </a:r>
            <a:br>
              <a:rPr lang="fr-FR" sz="900" dirty="0">
                <a:solidFill>
                  <a:prstClr val="black"/>
                </a:solidFill>
                <a:latin typeface="Arial" panose="020B0604020202020204" pitchFamily="34" charset="0"/>
                <a:cs typeface="Arial" panose="020B0604020202020204" pitchFamily="34" charset="0"/>
              </a:rPr>
            </a:br>
            <a:r>
              <a:rPr lang="fr-FR" sz="900" dirty="0">
                <a:solidFill>
                  <a:prstClr val="black"/>
                </a:solidFill>
                <a:latin typeface="Arial" panose="020B0604020202020204" pitchFamily="34" charset="0"/>
                <a:cs typeface="Arial" panose="020B0604020202020204" pitchFamily="34" charset="0"/>
              </a:rPr>
              <a:t>les trois enseignements de spécialité qui </a:t>
            </a:r>
            <a:br>
              <a:rPr lang="fr-FR" sz="900" dirty="0">
                <a:solidFill>
                  <a:prstClr val="black"/>
                </a:solidFill>
                <a:latin typeface="Arial" panose="020B0604020202020204" pitchFamily="34" charset="0"/>
                <a:cs typeface="Arial" panose="020B0604020202020204" pitchFamily="34" charset="0"/>
              </a:rPr>
            </a:br>
            <a:r>
              <a:rPr lang="fr-FR" sz="900" dirty="0">
                <a:solidFill>
                  <a:prstClr val="black"/>
                </a:solidFill>
                <a:latin typeface="Arial" panose="020B0604020202020204" pitchFamily="34" charset="0"/>
                <a:cs typeface="Arial" panose="020B0604020202020204" pitchFamily="34" charset="0"/>
              </a:rPr>
              <a:t>correspondent à la série de bac technologique </a:t>
            </a:r>
            <a:br>
              <a:rPr lang="fr-FR" sz="900" dirty="0">
                <a:solidFill>
                  <a:prstClr val="black"/>
                </a:solidFill>
                <a:latin typeface="Arial" panose="020B0604020202020204" pitchFamily="34" charset="0"/>
                <a:cs typeface="Arial" panose="020B0604020202020204" pitchFamily="34" charset="0"/>
              </a:rPr>
            </a:br>
            <a:r>
              <a:rPr lang="fr-FR" sz="900" dirty="0">
                <a:solidFill>
                  <a:prstClr val="black"/>
                </a:solidFill>
                <a:latin typeface="Arial" panose="020B0604020202020204" pitchFamily="34" charset="0"/>
                <a:cs typeface="Arial" panose="020B0604020202020204" pitchFamily="34" charset="0"/>
              </a:rPr>
              <a:t>choisie. En terminale, ils en suivent deux.</a:t>
            </a:r>
          </a:p>
          <a:p>
            <a:pPr>
              <a:spcBef>
                <a:spcPts val="400"/>
              </a:spcBef>
              <a:spcAft>
                <a:spcPts val="200"/>
              </a:spcAft>
            </a:pPr>
            <a:r>
              <a:rPr lang="fr-FR" sz="900" b="1" dirty="0">
                <a:solidFill>
                  <a:srgbClr val="E3000B"/>
                </a:solidFill>
                <a:latin typeface="Arial" panose="020B0604020202020204" pitchFamily="34" charset="0"/>
                <a:cs typeface="Arial" panose="020B0604020202020204" pitchFamily="34" charset="0"/>
              </a:rPr>
              <a:t>L’ENSEIGNEMENT AGRICOLE (BAC STAV)</a:t>
            </a:r>
          </a:p>
          <a:p>
            <a:pPr>
              <a:spcAft>
                <a:spcPts val="400"/>
              </a:spcAft>
            </a:pPr>
            <a:r>
              <a:rPr lang="fr-FR" sz="900" dirty="0">
                <a:solidFill>
                  <a:prstClr val="black"/>
                </a:solidFill>
                <a:latin typeface="Arial" panose="020B0604020202020204" pitchFamily="34" charset="0"/>
                <a:cs typeface="Arial" panose="020B0604020202020204" pitchFamily="34" charset="0"/>
              </a:rPr>
              <a:t>Les enseignements et volumes horaires </a:t>
            </a:r>
            <a:br>
              <a:rPr lang="fr-FR" sz="900" dirty="0">
                <a:solidFill>
                  <a:prstClr val="black"/>
                </a:solidFill>
                <a:latin typeface="Arial" panose="020B0604020202020204" pitchFamily="34" charset="0"/>
                <a:cs typeface="Arial" panose="020B0604020202020204" pitchFamily="34" charset="0"/>
              </a:rPr>
            </a:br>
            <a:r>
              <a:rPr lang="fr-FR" sz="900" dirty="0">
                <a:solidFill>
                  <a:prstClr val="black"/>
                </a:solidFill>
                <a:latin typeface="Arial" panose="020B0604020202020204" pitchFamily="34" charset="0"/>
                <a:cs typeface="Arial" panose="020B0604020202020204" pitchFamily="34" charset="0"/>
              </a:rPr>
              <a:t>sont différents pour le bac STAV. </a:t>
            </a:r>
            <a:br>
              <a:rPr lang="fr-FR" sz="900" dirty="0">
                <a:solidFill>
                  <a:prstClr val="black"/>
                </a:solidFill>
                <a:latin typeface="Arial" panose="020B0604020202020204" pitchFamily="34" charset="0"/>
                <a:cs typeface="Arial" panose="020B0604020202020204" pitchFamily="34" charset="0"/>
              </a:rPr>
            </a:br>
            <a:r>
              <a:rPr lang="fr-FR" sz="900" dirty="0">
                <a:solidFill>
                  <a:prstClr val="black"/>
                </a:solidFill>
                <a:latin typeface="Arial" panose="020B0604020202020204" pitchFamily="34" charset="0"/>
                <a:cs typeface="Arial" panose="020B0604020202020204" pitchFamily="34" charset="0"/>
              </a:rPr>
              <a:t>• </a:t>
            </a:r>
            <a:r>
              <a:rPr lang="fr-FR" sz="900" b="1" dirty="0">
                <a:solidFill>
                  <a:prstClr val="black"/>
                </a:solidFill>
                <a:latin typeface="Arial" panose="020B0604020202020204" pitchFamily="34" charset="0"/>
                <a:cs typeface="Arial" panose="020B0604020202020204" pitchFamily="34" charset="0"/>
              </a:rPr>
              <a:t>Français : </a:t>
            </a:r>
            <a:r>
              <a:rPr lang="fr-FR" sz="900" dirty="0">
                <a:solidFill>
                  <a:prstClr val="black"/>
                </a:solidFill>
                <a:latin typeface="Arial" panose="020B0604020202020204" pitchFamily="34" charset="0"/>
                <a:cs typeface="Arial" panose="020B0604020202020204" pitchFamily="34" charset="0"/>
              </a:rPr>
              <a:t>3 h 30</a:t>
            </a:r>
            <a:br>
              <a:rPr lang="fr-FR" sz="900" dirty="0">
                <a:solidFill>
                  <a:prstClr val="black"/>
                </a:solidFill>
                <a:latin typeface="Arial" panose="020B0604020202020204" pitchFamily="34" charset="0"/>
                <a:cs typeface="Arial" panose="020B0604020202020204" pitchFamily="34" charset="0"/>
              </a:rPr>
            </a:br>
            <a:r>
              <a:rPr lang="fr-FR" sz="900" dirty="0">
                <a:solidFill>
                  <a:prstClr val="black"/>
                </a:solidFill>
                <a:latin typeface="Arial" panose="020B0604020202020204" pitchFamily="34" charset="0"/>
                <a:cs typeface="Arial" panose="020B0604020202020204" pitchFamily="34" charset="0"/>
              </a:rPr>
              <a:t>• </a:t>
            </a:r>
            <a:r>
              <a:rPr lang="fr-FR" sz="900" b="1" dirty="0">
                <a:solidFill>
                  <a:prstClr val="black"/>
                </a:solidFill>
                <a:latin typeface="Arial" panose="020B0604020202020204" pitchFamily="34" charset="0"/>
                <a:cs typeface="Arial" panose="020B0604020202020204" pitchFamily="34" charset="0"/>
              </a:rPr>
              <a:t>LVA + LVB : </a:t>
            </a:r>
            <a:r>
              <a:rPr lang="fr-FR" sz="900" dirty="0">
                <a:solidFill>
                  <a:prstClr val="black"/>
                </a:solidFill>
                <a:latin typeface="Arial" panose="020B0604020202020204" pitchFamily="34" charset="0"/>
                <a:cs typeface="Arial" panose="020B0604020202020204" pitchFamily="34" charset="0"/>
              </a:rPr>
              <a:t>3 h 30 </a:t>
            </a:r>
            <a:br>
              <a:rPr lang="fr-FR" sz="900" dirty="0">
                <a:solidFill>
                  <a:prstClr val="black"/>
                </a:solidFill>
                <a:latin typeface="Arial" panose="020B0604020202020204" pitchFamily="34" charset="0"/>
                <a:cs typeface="Arial" panose="020B0604020202020204" pitchFamily="34" charset="0"/>
              </a:rPr>
            </a:br>
            <a:r>
              <a:rPr lang="fr-FR" sz="900" dirty="0">
                <a:solidFill>
                  <a:prstClr val="black"/>
                </a:solidFill>
                <a:latin typeface="Arial" panose="020B0604020202020204" pitchFamily="34" charset="0"/>
                <a:cs typeface="Arial" panose="020B0604020202020204" pitchFamily="34" charset="0"/>
              </a:rPr>
              <a:t>• </a:t>
            </a:r>
            <a:r>
              <a:rPr lang="fr-FR" sz="900" b="1" dirty="0">
                <a:solidFill>
                  <a:prstClr val="black"/>
                </a:solidFill>
                <a:latin typeface="Arial" panose="020B0604020202020204" pitchFamily="34" charset="0"/>
                <a:cs typeface="Arial" panose="020B0604020202020204" pitchFamily="34" charset="0"/>
              </a:rPr>
              <a:t>Éducation socioculturelle : </a:t>
            </a:r>
            <a:r>
              <a:rPr lang="fr-FR" sz="900" dirty="0">
                <a:solidFill>
                  <a:prstClr val="black"/>
                </a:solidFill>
                <a:latin typeface="Arial" panose="020B0604020202020204" pitchFamily="34" charset="0"/>
                <a:cs typeface="Arial" panose="020B0604020202020204" pitchFamily="34" charset="0"/>
              </a:rPr>
              <a:t>1 h</a:t>
            </a:r>
            <a:br>
              <a:rPr lang="fr-FR" sz="900" dirty="0">
                <a:solidFill>
                  <a:prstClr val="black"/>
                </a:solidFill>
                <a:latin typeface="Arial" panose="020B0604020202020204" pitchFamily="34" charset="0"/>
                <a:cs typeface="Arial" panose="020B0604020202020204" pitchFamily="34" charset="0"/>
              </a:rPr>
            </a:br>
            <a:r>
              <a:rPr lang="fr-FR" sz="900" dirty="0">
                <a:solidFill>
                  <a:prstClr val="black"/>
                </a:solidFill>
                <a:latin typeface="Arial" panose="020B0604020202020204" pitchFamily="34" charset="0"/>
                <a:cs typeface="Arial" panose="020B0604020202020204" pitchFamily="34" charset="0"/>
              </a:rPr>
              <a:t>• </a:t>
            </a:r>
            <a:r>
              <a:rPr lang="fr-FR" sz="900" b="1" dirty="0">
                <a:solidFill>
                  <a:prstClr val="black"/>
                </a:solidFill>
                <a:latin typeface="Arial" panose="020B0604020202020204" pitchFamily="34" charset="0"/>
                <a:cs typeface="Arial" panose="020B0604020202020204" pitchFamily="34" charset="0"/>
              </a:rPr>
              <a:t>Technologies de l’informatique</a:t>
            </a:r>
            <a:br>
              <a:rPr lang="fr-FR" sz="900" b="1" dirty="0">
                <a:solidFill>
                  <a:prstClr val="black"/>
                </a:solidFill>
                <a:latin typeface="Arial" panose="020B0604020202020204" pitchFamily="34" charset="0"/>
                <a:cs typeface="Arial" panose="020B0604020202020204" pitchFamily="34" charset="0"/>
              </a:rPr>
            </a:br>
            <a:r>
              <a:rPr lang="fr-FR" sz="900" b="1" dirty="0">
                <a:solidFill>
                  <a:prstClr val="black"/>
                </a:solidFill>
                <a:latin typeface="Arial" panose="020B0604020202020204" pitchFamily="34" charset="0"/>
                <a:cs typeface="Arial" panose="020B0604020202020204" pitchFamily="34" charset="0"/>
              </a:rPr>
              <a:t> et du multimédia </a:t>
            </a:r>
            <a:r>
              <a:rPr lang="fr-FR" sz="900" dirty="0">
                <a:solidFill>
                  <a:prstClr val="black"/>
                </a:solidFill>
                <a:latin typeface="Arial" panose="020B0604020202020204" pitchFamily="34" charset="0"/>
                <a:cs typeface="Arial" panose="020B0604020202020204" pitchFamily="34" charset="0"/>
              </a:rPr>
              <a:t>: 30 min</a:t>
            </a:r>
          </a:p>
        </p:txBody>
      </p:sp>
      <p:pic>
        <p:nvPicPr>
          <p:cNvPr id="2" name="Image 1">
            <a:hlinkClick r:id="rId3" action="ppaction://hlinksldjump"/>
            <a:extLst>
              <a:ext uri="{FF2B5EF4-FFF2-40B4-BE49-F238E27FC236}">
                <a16:creationId xmlns:a16="http://schemas.microsoft.com/office/drawing/2014/main" id="{BEDE05F3-0A9F-B343-BC27-8AE38BD55788}"/>
              </a:ext>
            </a:extLst>
          </p:cNvPr>
          <p:cNvPicPr>
            <a:picLocks noChangeAspect="1"/>
          </p:cNvPicPr>
          <p:nvPr/>
        </p:nvPicPr>
        <p:blipFill>
          <a:blip r:embed="rId4"/>
          <a:stretch>
            <a:fillRect/>
          </a:stretch>
        </p:blipFill>
        <p:spPr>
          <a:xfrm>
            <a:off x="7742924" y="4911795"/>
            <a:ext cx="1042301" cy="141753"/>
          </a:xfrm>
          <a:prstGeom prst="rect">
            <a:avLst/>
          </a:prstGeom>
        </p:spPr>
      </p:pic>
    </p:spTree>
    <p:extLst>
      <p:ext uri="{BB962C8B-B14F-4D97-AF65-F5344CB8AC3E}">
        <p14:creationId xmlns:p14="http://schemas.microsoft.com/office/powerpoint/2010/main" val="29107718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Tableau 17"/>
          <p:cNvGraphicFramePr>
            <a:graphicFrameLocks noGrp="1"/>
          </p:cNvGraphicFramePr>
          <p:nvPr>
            <p:extLst>
              <p:ext uri="{D42A27DB-BD31-4B8C-83A1-F6EECF244321}">
                <p14:modId xmlns:p14="http://schemas.microsoft.com/office/powerpoint/2010/main" val="908241600"/>
              </p:ext>
            </p:extLst>
          </p:nvPr>
        </p:nvGraphicFramePr>
        <p:xfrm>
          <a:off x="900114" y="1440000"/>
          <a:ext cx="7299798" cy="3291840"/>
        </p:xfrm>
        <a:graphic>
          <a:graphicData uri="http://schemas.openxmlformats.org/drawingml/2006/table">
            <a:tbl>
              <a:tblPr firstRow="1" bandRow="1">
                <a:tableStyleId>{5C22544A-7EE6-4342-B048-85BDC9FD1C3A}</a:tableStyleId>
              </a:tblPr>
              <a:tblGrid>
                <a:gridCol w="970287">
                  <a:extLst>
                    <a:ext uri="{9D8B030D-6E8A-4147-A177-3AD203B41FA5}">
                      <a16:colId xmlns:a16="http://schemas.microsoft.com/office/drawing/2014/main" val="20000"/>
                    </a:ext>
                  </a:extLst>
                </a:gridCol>
                <a:gridCol w="5203220">
                  <a:extLst>
                    <a:ext uri="{9D8B030D-6E8A-4147-A177-3AD203B41FA5}">
                      <a16:colId xmlns:a16="http://schemas.microsoft.com/office/drawing/2014/main" val="20001"/>
                    </a:ext>
                  </a:extLst>
                </a:gridCol>
                <a:gridCol w="1126291">
                  <a:extLst>
                    <a:ext uri="{9D8B030D-6E8A-4147-A177-3AD203B41FA5}">
                      <a16:colId xmlns:a16="http://schemas.microsoft.com/office/drawing/2014/main" val="20002"/>
                    </a:ext>
                  </a:extLst>
                </a:gridCol>
              </a:tblGrid>
              <a:tr h="396365">
                <a:tc>
                  <a:txBody>
                    <a:bodyPr/>
                    <a:lstStyle/>
                    <a:p>
                      <a:pPr marL="0" marR="0" lvl="0" indent="0" algn="l" defTabSz="457200" rtl="0" eaLnBrk="1" fontAlgn="auto" latinLnBrk="0" hangingPunct="1">
                        <a:lnSpc>
                          <a:spcPct val="100000"/>
                        </a:lnSpc>
                        <a:spcBef>
                          <a:spcPts val="0"/>
                        </a:spcBef>
                        <a:spcAft>
                          <a:spcPts val="0"/>
                        </a:spcAft>
                        <a:buClr>
                          <a:srgbClr val="E3000B"/>
                        </a:buClr>
                        <a:buSzTx/>
                        <a:buFontTx/>
                        <a:buNone/>
                        <a:tabLst/>
                        <a:defRPr/>
                      </a:pPr>
                      <a:r>
                        <a:rPr kumimoji="0" lang="fr-FR" sz="7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S2TMD</a:t>
                      </a:r>
                    </a:p>
                  </a:txBody>
                  <a:tcPr marR="0" marT="0" marB="0" anchor="ctr">
                    <a:lnL w="12700" cmpd="sng">
                      <a:noFill/>
                    </a:lnL>
                    <a:lnR w="3175" cap="flat" cmpd="sng" algn="ctr">
                      <a:solidFill>
                        <a:schemeClr val="tx1"/>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solidFill>
                      <a:schemeClr val="bg1"/>
                    </a:solidFill>
                  </a:tcPr>
                </a:tc>
                <a:tc>
                  <a:txBody>
                    <a:bodyPr/>
                    <a:lstStyle/>
                    <a:p>
                      <a:pPr marL="0" marR="0" lvl="0" indent="0" algn="l" defTabSz="457200" rtl="0" eaLnBrk="1" fontAlgn="auto" latinLnBrk="0" hangingPunct="1">
                        <a:lnSpc>
                          <a:spcPct val="100000"/>
                        </a:lnSpc>
                        <a:spcBef>
                          <a:spcPts val="0"/>
                        </a:spcBef>
                        <a:spcAft>
                          <a:spcPts val="0"/>
                        </a:spcAft>
                        <a:buClr>
                          <a:srgbClr val="E3000B"/>
                        </a:buClr>
                        <a:buSzTx/>
                        <a:buFontTx/>
                        <a:buNone/>
                        <a:tabLst/>
                        <a:defRPr/>
                      </a:pPr>
                      <a:r>
                        <a:rPr kumimoji="0" lang="fr-FR" sz="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Économie, droit et environnement du spectacle vivant</a:t>
                      </a:r>
                    </a:p>
                    <a:p>
                      <a:pPr marL="0" marR="0" lvl="0" indent="0" algn="l" defTabSz="457200" rtl="0" eaLnBrk="1" fontAlgn="auto" latinLnBrk="0" hangingPunct="1">
                        <a:lnSpc>
                          <a:spcPct val="100000"/>
                        </a:lnSpc>
                        <a:spcBef>
                          <a:spcPts val="0"/>
                        </a:spcBef>
                        <a:spcAft>
                          <a:spcPts val="0"/>
                        </a:spcAft>
                        <a:buClr>
                          <a:srgbClr val="E3000B"/>
                        </a:buClr>
                        <a:buSzTx/>
                        <a:buFontTx/>
                        <a:buNone/>
                        <a:tabLst/>
                        <a:defRPr/>
                      </a:pPr>
                      <a:r>
                        <a:rPr kumimoji="0" lang="fr-FR" sz="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Culture et sciences chorégraphiques/musicales/théâtrales</a:t>
                      </a:r>
                    </a:p>
                    <a:p>
                      <a:pPr marL="0" marR="0" lvl="0" indent="0" algn="l" defTabSz="457200" rtl="0" eaLnBrk="1" fontAlgn="auto" latinLnBrk="0" hangingPunct="1">
                        <a:lnSpc>
                          <a:spcPct val="100000"/>
                        </a:lnSpc>
                        <a:spcBef>
                          <a:spcPts val="0"/>
                        </a:spcBef>
                        <a:spcAft>
                          <a:spcPts val="0"/>
                        </a:spcAft>
                        <a:buClr>
                          <a:srgbClr val="E3000B"/>
                        </a:buClr>
                        <a:buSzTx/>
                        <a:buFontTx/>
                        <a:buNone/>
                        <a:tabLst/>
                        <a:defRPr/>
                      </a:pPr>
                      <a:r>
                        <a:rPr kumimoji="0" lang="fr-FR" sz="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Pratique chorégraphique/musicale/théâtrale</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solidFill>
                      <a:schemeClr val="bg1"/>
                    </a:solidFill>
                  </a:tcPr>
                </a:tc>
                <a:tc>
                  <a:txBody>
                    <a:bodyPr/>
                    <a:lstStyle/>
                    <a:p>
                      <a:pPr marL="0" marR="0" lvl="0" indent="0" algn="l" defTabSz="457200" rtl="0" eaLnBrk="1" fontAlgn="auto" latinLnBrk="0" hangingPunct="1">
                        <a:lnSpc>
                          <a:spcPct val="100000"/>
                        </a:lnSpc>
                        <a:spcBef>
                          <a:spcPts val="0"/>
                        </a:spcBef>
                        <a:spcAft>
                          <a:spcPts val="0"/>
                        </a:spcAft>
                        <a:buClr>
                          <a:srgbClr val="E3000B"/>
                        </a:buClr>
                        <a:buSzTx/>
                        <a:buFontTx/>
                        <a:buNone/>
                        <a:tabLst/>
                        <a:defRPr/>
                      </a:pPr>
                      <a:r>
                        <a:rPr kumimoji="0" lang="fr-FR" sz="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3 h</a:t>
                      </a:r>
                    </a:p>
                    <a:p>
                      <a:pPr marL="0" marR="0" lvl="0" indent="0" algn="l" defTabSz="457200" rtl="0" eaLnBrk="1" fontAlgn="auto" latinLnBrk="0" hangingPunct="1">
                        <a:lnSpc>
                          <a:spcPct val="100000"/>
                        </a:lnSpc>
                        <a:spcBef>
                          <a:spcPts val="0"/>
                        </a:spcBef>
                        <a:spcAft>
                          <a:spcPts val="0"/>
                        </a:spcAft>
                        <a:buClr>
                          <a:srgbClr val="E3000B"/>
                        </a:buClr>
                        <a:buSzTx/>
                        <a:buFontTx/>
                        <a:buNone/>
                        <a:tabLst/>
                        <a:defRPr/>
                      </a:pPr>
                      <a:r>
                        <a:rPr kumimoji="0" lang="fr-FR" sz="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5 h 30</a:t>
                      </a:r>
                    </a:p>
                    <a:p>
                      <a:pPr marL="0" marR="0" lvl="0" indent="0" algn="l" defTabSz="457200" rtl="0" eaLnBrk="1" fontAlgn="auto" latinLnBrk="0" hangingPunct="1">
                        <a:lnSpc>
                          <a:spcPct val="100000"/>
                        </a:lnSpc>
                        <a:spcBef>
                          <a:spcPts val="0"/>
                        </a:spcBef>
                        <a:spcAft>
                          <a:spcPts val="0"/>
                        </a:spcAft>
                        <a:buClr>
                          <a:srgbClr val="E3000B"/>
                        </a:buClr>
                        <a:buSzTx/>
                        <a:buFontTx/>
                        <a:buNone/>
                        <a:tabLst/>
                        <a:defRPr/>
                      </a:pPr>
                      <a:r>
                        <a:rPr kumimoji="0" lang="fr-FR" sz="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5 h 30</a:t>
                      </a:r>
                    </a:p>
                  </a:txBody>
                  <a:tcPr anchor="ctr">
                    <a:lnL w="3175" cap="flat" cmpd="sng" algn="ctr">
                      <a:solidFill>
                        <a:schemeClr val="tx1"/>
                      </a:solidFill>
                      <a:prstDash val="solid"/>
                      <a:round/>
                      <a:headEnd type="none" w="med" len="med"/>
                      <a:tailEnd type="none" w="med" len="med"/>
                    </a:lnL>
                    <a:lnR w="12700" cmpd="sng">
                      <a:noFill/>
                    </a:lnR>
                    <a:lnT w="12700" cmpd="sng">
                      <a:noFill/>
                    </a:lnT>
                    <a:lnB w="381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0"/>
                  </a:ext>
                </a:extLst>
              </a:tr>
              <a:tr h="396365">
                <a:tc>
                  <a:txBody>
                    <a:bodyPr/>
                    <a:lstStyle/>
                    <a:p>
                      <a:pPr marL="0" marR="0" lvl="0" indent="0" algn="l" defTabSz="457200" rtl="0" eaLnBrk="1" fontAlgn="auto" latinLnBrk="0" hangingPunct="1">
                        <a:lnSpc>
                          <a:spcPct val="100000"/>
                        </a:lnSpc>
                        <a:spcBef>
                          <a:spcPts val="0"/>
                        </a:spcBef>
                        <a:spcAft>
                          <a:spcPts val="0"/>
                        </a:spcAft>
                        <a:buClr>
                          <a:srgbClr val="E3000B"/>
                        </a:buClr>
                        <a:buSzTx/>
                        <a:buFontTx/>
                        <a:buNone/>
                        <a:tabLst/>
                        <a:defRPr/>
                      </a:pPr>
                      <a:r>
                        <a:rPr kumimoji="0" lang="fr-FR" sz="7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ST2S</a:t>
                      </a:r>
                    </a:p>
                  </a:txBody>
                  <a:tcPr anchor="ctr">
                    <a:lnL w="12700" cmpd="sng">
                      <a:noFill/>
                    </a:lnL>
                    <a:lnR w="3175" cap="flat" cmpd="sng" algn="ctr">
                      <a:solidFill>
                        <a:schemeClr val="tx1"/>
                      </a:solid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solidFill>
                      <a:srgbClr val="FFF7CC"/>
                    </a:solidFill>
                  </a:tcPr>
                </a:tc>
                <a:tc>
                  <a:txBody>
                    <a:bodyPr/>
                    <a:lstStyle/>
                    <a:p>
                      <a:pPr marL="0" marR="0" lvl="0" indent="0" algn="l" defTabSz="457200" rtl="0" eaLnBrk="1" fontAlgn="auto" latinLnBrk="0" hangingPunct="1">
                        <a:lnSpc>
                          <a:spcPct val="100000"/>
                        </a:lnSpc>
                        <a:spcBef>
                          <a:spcPts val="0"/>
                        </a:spcBef>
                        <a:spcAft>
                          <a:spcPts val="0"/>
                        </a:spcAft>
                        <a:buClr>
                          <a:srgbClr val="E3000B"/>
                        </a:buClr>
                        <a:buSzTx/>
                        <a:buFontTx/>
                        <a:buNone/>
                        <a:tabLst/>
                        <a:defRPr/>
                      </a:pPr>
                      <a:r>
                        <a:rPr kumimoji="0" lang="fr-FR" sz="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Physique-chimie pour la santé</a:t>
                      </a:r>
                    </a:p>
                    <a:p>
                      <a:pPr marL="0" marR="0" lvl="0" indent="0" algn="l" defTabSz="457200" rtl="0" eaLnBrk="1" fontAlgn="auto" latinLnBrk="0" hangingPunct="1">
                        <a:lnSpc>
                          <a:spcPct val="100000"/>
                        </a:lnSpc>
                        <a:spcBef>
                          <a:spcPts val="0"/>
                        </a:spcBef>
                        <a:spcAft>
                          <a:spcPts val="0"/>
                        </a:spcAft>
                        <a:buClr>
                          <a:srgbClr val="E3000B"/>
                        </a:buClr>
                        <a:buSzTx/>
                        <a:buFontTx/>
                        <a:buNone/>
                        <a:tabLst/>
                        <a:defRPr/>
                      </a:pPr>
                      <a:r>
                        <a:rPr kumimoji="0" lang="fr-FR" sz="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Biologie et physiopathologie humaines</a:t>
                      </a:r>
                    </a:p>
                    <a:p>
                      <a:pPr marL="0" marR="0" lvl="0" indent="0" algn="l" defTabSz="457200" rtl="0" eaLnBrk="1" fontAlgn="auto" latinLnBrk="0" hangingPunct="1">
                        <a:lnSpc>
                          <a:spcPct val="100000"/>
                        </a:lnSpc>
                        <a:spcBef>
                          <a:spcPts val="0"/>
                        </a:spcBef>
                        <a:spcAft>
                          <a:spcPts val="0"/>
                        </a:spcAft>
                        <a:buClr>
                          <a:srgbClr val="E3000B"/>
                        </a:buClr>
                        <a:buSzTx/>
                        <a:buFontTx/>
                        <a:buNone/>
                        <a:tabLst/>
                        <a:defRPr/>
                      </a:pPr>
                      <a:r>
                        <a:rPr kumimoji="0" lang="fr-FR" sz="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Sciences et techniques sanitaires et sociales</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solidFill>
                      <a:srgbClr val="FFF7CC"/>
                    </a:solidFill>
                  </a:tcPr>
                </a:tc>
                <a:tc>
                  <a:txBody>
                    <a:bodyPr/>
                    <a:lstStyle/>
                    <a:p>
                      <a:pPr marL="0" marR="0" lvl="0" indent="0" algn="l" defTabSz="457200" rtl="0" eaLnBrk="1" fontAlgn="auto" latinLnBrk="0" hangingPunct="1">
                        <a:lnSpc>
                          <a:spcPct val="100000"/>
                        </a:lnSpc>
                        <a:spcBef>
                          <a:spcPts val="0"/>
                        </a:spcBef>
                        <a:spcAft>
                          <a:spcPts val="0"/>
                        </a:spcAft>
                        <a:buClr>
                          <a:srgbClr val="E3000B"/>
                        </a:buClr>
                        <a:buSzTx/>
                        <a:buFontTx/>
                        <a:buNone/>
                        <a:tabLst/>
                        <a:defRPr/>
                      </a:pPr>
                      <a:r>
                        <a:rPr kumimoji="0" lang="fr-FR" sz="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3 h</a:t>
                      </a:r>
                    </a:p>
                    <a:p>
                      <a:pPr marL="0" marR="0" lvl="0" indent="0" algn="l" defTabSz="457200" rtl="0" eaLnBrk="1" fontAlgn="auto" latinLnBrk="0" hangingPunct="1">
                        <a:lnSpc>
                          <a:spcPct val="100000"/>
                        </a:lnSpc>
                        <a:spcBef>
                          <a:spcPts val="0"/>
                        </a:spcBef>
                        <a:spcAft>
                          <a:spcPts val="0"/>
                        </a:spcAft>
                        <a:buClr>
                          <a:srgbClr val="E3000B"/>
                        </a:buClr>
                        <a:buSzTx/>
                        <a:buFontTx/>
                        <a:buNone/>
                        <a:tabLst/>
                        <a:defRPr/>
                      </a:pPr>
                      <a:r>
                        <a:rPr kumimoji="0" lang="fr-FR" sz="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5 h</a:t>
                      </a:r>
                    </a:p>
                    <a:p>
                      <a:pPr marL="0" marR="0" lvl="0" indent="0" algn="l" defTabSz="457200" rtl="0" eaLnBrk="1" fontAlgn="auto" latinLnBrk="0" hangingPunct="1">
                        <a:lnSpc>
                          <a:spcPct val="100000"/>
                        </a:lnSpc>
                        <a:spcBef>
                          <a:spcPts val="0"/>
                        </a:spcBef>
                        <a:spcAft>
                          <a:spcPts val="0"/>
                        </a:spcAft>
                        <a:buClr>
                          <a:srgbClr val="E3000B"/>
                        </a:buClr>
                        <a:buSzTx/>
                        <a:buFontTx/>
                        <a:buNone/>
                        <a:tabLst/>
                        <a:defRPr/>
                      </a:pPr>
                      <a:r>
                        <a:rPr kumimoji="0" lang="fr-FR" sz="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7 h</a:t>
                      </a:r>
                    </a:p>
                  </a:txBody>
                  <a:tcPr anchor="ctr">
                    <a:lnL w="3175" cap="flat" cmpd="sng" algn="ctr">
                      <a:solidFill>
                        <a:schemeClr val="tx1"/>
                      </a:solidFill>
                      <a:prstDash val="solid"/>
                      <a:round/>
                      <a:headEnd type="none" w="med" len="med"/>
                      <a:tailEnd type="none" w="med" len="med"/>
                    </a:lnL>
                    <a:lnR w="12700" cmpd="sng">
                      <a:noFill/>
                    </a:lnR>
                    <a:lnT w="38100" cmpd="sng">
                      <a:noFill/>
                    </a:lnT>
                    <a:lnB w="12700" cmpd="sng">
                      <a:noFill/>
                    </a:lnB>
                    <a:lnTlToBr w="12700" cmpd="sng">
                      <a:noFill/>
                      <a:prstDash val="solid"/>
                    </a:lnTlToBr>
                    <a:lnBlToTr w="12700" cmpd="sng">
                      <a:noFill/>
                      <a:prstDash val="solid"/>
                    </a:lnBlToTr>
                    <a:solidFill>
                      <a:srgbClr val="FFF7CC"/>
                    </a:solidFill>
                  </a:tcPr>
                </a:tc>
                <a:extLst>
                  <a:ext uri="{0D108BD9-81ED-4DB2-BD59-A6C34878D82A}">
                    <a16:rowId xmlns:a16="http://schemas.microsoft.com/office/drawing/2014/main" val="10001"/>
                  </a:ext>
                </a:extLst>
              </a:tr>
              <a:tr h="396365">
                <a:tc>
                  <a:txBody>
                    <a:bodyPr/>
                    <a:lstStyle/>
                    <a:p>
                      <a:pPr marL="0" marR="0" lvl="0" indent="0" algn="l" defTabSz="457200" rtl="0" eaLnBrk="1" fontAlgn="auto" latinLnBrk="0" hangingPunct="1">
                        <a:lnSpc>
                          <a:spcPct val="100000"/>
                        </a:lnSpc>
                        <a:spcBef>
                          <a:spcPts val="0"/>
                        </a:spcBef>
                        <a:spcAft>
                          <a:spcPts val="0"/>
                        </a:spcAft>
                        <a:buClr>
                          <a:srgbClr val="E3000B"/>
                        </a:buClr>
                        <a:buSzTx/>
                        <a:buFontTx/>
                        <a:buNone/>
                        <a:tabLst/>
                        <a:defRPr/>
                      </a:pPr>
                      <a:r>
                        <a:rPr kumimoji="0" lang="fr-FR" sz="7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STAV</a:t>
                      </a:r>
                    </a:p>
                  </a:txBody>
                  <a:tcPr anchor="ctr">
                    <a:lnL w="12700" cmpd="sng">
                      <a:noFill/>
                    </a:lnL>
                    <a:lnR w="3175"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l" defTabSz="457200" rtl="0" eaLnBrk="1" fontAlgn="auto" latinLnBrk="0" hangingPunct="1">
                        <a:lnSpc>
                          <a:spcPct val="100000"/>
                        </a:lnSpc>
                        <a:spcBef>
                          <a:spcPts val="0"/>
                        </a:spcBef>
                        <a:spcAft>
                          <a:spcPts val="0"/>
                        </a:spcAft>
                        <a:buClr>
                          <a:srgbClr val="E3000B"/>
                        </a:buClr>
                        <a:buSzTx/>
                        <a:buFontTx/>
                        <a:buNone/>
                        <a:tabLst/>
                        <a:defRPr/>
                      </a:pPr>
                      <a:r>
                        <a:rPr kumimoji="0" lang="fr-FR" sz="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Gestion des ressources et de l’alimentation</a:t>
                      </a:r>
                    </a:p>
                    <a:p>
                      <a:pPr marL="0" marR="0" lvl="0" indent="0" algn="l" defTabSz="457200" rtl="0" eaLnBrk="1" fontAlgn="auto" latinLnBrk="0" hangingPunct="1">
                        <a:lnSpc>
                          <a:spcPct val="100000"/>
                        </a:lnSpc>
                        <a:spcBef>
                          <a:spcPts val="0"/>
                        </a:spcBef>
                        <a:spcAft>
                          <a:spcPts val="0"/>
                        </a:spcAft>
                        <a:buClr>
                          <a:srgbClr val="E3000B"/>
                        </a:buClr>
                        <a:buSzTx/>
                        <a:buFontTx/>
                        <a:buNone/>
                        <a:tabLst/>
                        <a:defRPr/>
                      </a:pPr>
                      <a:r>
                        <a:rPr kumimoji="0" lang="fr-FR" sz="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Territoires et sociétés</a:t>
                      </a:r>
                    </a:p>
                    <a:p>
                      <a:pPr marL="0" marR="0" lvl="0" indent="0" algn="l" defTabSz="457200" rtl="0" eaLnBrk="1" fontAlgn="auto" latinLnBrk="0" hangingPunct="1">
                        <a:lnSpc>
                          <a:spcPct val="100000"/>
                        </a:lnSpc>
                        <a:spcBef>
                          <a:spcPts val="0"/>
                        </a:spcBef>
                        <a:spcAft>
                          <a:spcPts val="0"/>
                        </a:spcAft>
                        <a:buClr>
                          <a:srgbClr val="E3000B"/>
                        </a:buClr>
                        <a:buSzTx/>
                        <a:buFontTx/>
                        <a:buNone/>
                        <a:tabLst/>
                        <a:defRPr/>
                      </a:pPr>
                      <a:r>
                        <a:rPr kumimoji="0" lang="fr-FR" sz="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Technologie</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l" defTabSz="457200" rtl="0" eaLnBrk="1" fontAlgn="auto" latinLnBrk="0" hangingPunct="1">
                        <a:lnSpc>
                          <a:spcPct val="100000"/>
                        </a:lnSpc>
                        <a:spcBef>
                          <a:spcPts val="0"/>
                        </a:spcBef>
                        <a:spcAft>
                          <a:spcPts val="0"/>
                        </a:spcAft>
                        <a:buClr>
                          <a:srgbClr val="E3000B"/>
                        </a:buClr>
                        <a:buSzTx/>
                        <a:buFontTx/>
                        <a:buNone/>
                        <a:tabLst/>
                        <a:defRPr/>
                      </a:pPr>
                      <a:r>
                        <a:rPr kumimoji="0" lang="fr-FR" sz="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6 h 45</a:t>
                      </a:r>
                    </a:p>
                    <a:p>
                      <a:pPr marL="0" marR="0" lvl="0" indent="0" algn="l" defTabSz="457200" rtl="0" eaLnBrk="1" fontAlgn="auto" latinLnBrk="0" hangingPunct="1">
                        <a:lnSpc>
                          <a:spcPct val="100000"/>
                        </a:lnSpc>
                        <a:spcBef>
                          <a:spcPts val="0"/>
                        </a:spcBef>
                        <a:spcAft>
                          <a:spcPts val="0"/>
                        </a:spcAft>
                        <a:buClr>
                          <a:srgbClr val="E3000B"/>
                        </a:buClr>
                        <a:buSzTx/>
                        <a:buFontTx/>
                        <a:buNone/>
                        <a:tabLst/>
                        <a:defRPr/>
                      </a:pPr>
                      <a:r>
                        <a:rPr kumimoji="0" lang="fr-FR" sz="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2 h 30</a:t>
                      </a:r>
                    </a:p>
                    <a:p>
                      <a:pPr marL="0" marR="0" lvl="0" indent="0" algn="l" defTabSz="457200" rtl="0" eaLnBrk="1" fontAlgn="auto" latinLnBrk="0" hangingPunct="1">
                        <a:lnSpc>
                          <a:spcPct val="100000"/>
                        </a:lnSpc>
                        <a:spcBef>
                          <a:spcPts val="0"/>
                        </a:spcBef>
                        <a:spcAft>
                          <a:spcPts val="0"/>
                        </a:spcAft>
                        <a:buClr>
                          <a:srgbClr val="E3000B"/>
                        </a:buClr>
                        <a:buSzTx/>
                        <a:buFontTx/>
                        <a:buNone/>
                        <a:tabLst/>
                        <a:defRPr/>
                      </a:pPr>
                      <a:r>
                        <a:rPr kumimoji="0" lang="fr-FR" sz="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3 h</a:t>
                      </a:r>
                    </a:p>
                  </a:txBody>
                  <a:tcPr anchor="ctr">
                    <a:lnL w="3175"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2"/>
                  </a:ext>
                </a:extLst>
              </a:tr>
              <a:tr h="396365">
                <a:tc>
                  <a:txBody>
                    <a:bodyPr/>
                    <a:lstStyle/>
                    <a:p>
                      <a:pPr marL="0" marR="0" lvl="0" indent="0" algn="l" defTabSz="457200" rtl="0" eaLnBrk="1" fontAlgn="auto" latinLnBrk="0" hangingPunct="1">
                        <a:lnSpc>
                          <a:spcPct val="100000"/>
                        </a:lnSpc>
                        <a:spcBef>
                          <a:spcPts val="0"/>
                        </a:spcBef>
                        <a:spcAft>
                          <a:spcPts val="0"/>
                        </a:spcAft>
                        <a:buClr>
                          <a:srgbClr val="E3000B"/>
                        </a:buClr>
                        <a:buSzTx/>
                        <a:buFontTx/>
                        <a:buNone/>
                        <a:tabLst/>
                        <a:defRPr/>
                      </a:pPr>
                      <a:r>
                        <a:rPr kumimoji="0" lang="fr-FR" sz="7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STD2A</a:t>
                      </a:r>
                    </a:p>
                  </a:txBody>
                  <a:tcPr anchor="ctr">
                    <a:lnL w="12700" cmpd="sng">
                      <a:noFill/>
                    </a:lnL>
                    <a:lnR w="3175"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FF7CC"/>
                    </a:solidFill>
                  </a:tcPr>
                </a:tc>
                <a:tc>
                  <a:txBody>
                    <a:bodyPr/>
                    <a:lstStyle/>
                    <a:p>
                      <a:pPr marL="0" marR="0" lvl="0" indent="0" algn="l" defTabSz="457200" rtl="0" eaLnBrk="1" fontAlgn="auto" latinLnBrk="0" hangingPunct="1">
                        <a:lnSpc>
                          <a:spcPct val="100000"/>
                        </a:lnSpc>
                        <a:spcBef>
                          <a:spcPts val="0"/>
                        </a:spcBef>
                        <a:spcAft>
                          <a:spcPts val="0"/>
                        </a:spcAft>
                        <a:buClr>
                          <a:srgbClr val="E3000B"/>
                        </a:buClr>
                        <a:buSzTx/>
                        <a:buFontTx/>
                        <a:buNone/>
                        <a:tabLst/>
                        <a:defRPr/>
                      </a:pPr>
                      <a:r>
                        <a:rPr kumimoji="0" lang="fr-FR" sz="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Physique-chimie</a:t>
                      </a:r>
                    </a:p>
                    <a:p>
                      <a:pPr marL="0" marR="0" lvl="0" indent="0" algn="l" defTabSz="457200" rtl="0" eaLnBrk="1" fontAlgn="auto" latinLnBrk="0" hangingPunct="1">
                        <a:lnSpc>
                          <a:spcPct val="100000"/>
                        </a:lnSpc>
                        <a:spcBef>
                          <a:spcPts val="0"/>
                        </a:spcBef>
                        <a:spcAft>
                          <a:spcPts val="0"/>
                        </a:spcAft>
                        <a:buClr>
                          <a:srgbClr val="E3000B"/>
                        </a:buClr>
                        <a:buSzTx/>
                        <a:buFontTx/>
                        <a:buNone/>
                        <a:tabLst/>
                        <a:defRPr/>
                      </a:pPr>
                      <a:r>
                        <a:rPr kumimoji="0" lang="fr-FR" sz="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Outils et langages numériques</a:t>
                      </a:r>
                    </a:p>
                    <a:p>
                      <a:pPr marL="0" marR="0" lvl="0" indent="0" algn="l" defTabSz="457200" rtl="0" eaLnBrk="1" fontAlgn="auto" latinLnBrk="0" hangingPunct="1">
                        <a:lnSpc>
                          <a:spcPct val="100000"/>
                        </a:lnSpc>
                        <a:spcBef>
                          <a:spcPts val="0"/>
                        </a:spcBef>
                        <a:spcAft>
                          <a:spcPts val="0"/>
                        </a:spcAft>
                        <a:buClr>
                          <a:srgbClr val="E3000B"/>
                        </a:buClr>
                        <a:buSzTx/>
                        <a:buFontTx/>
                        <a:buNone/>
                        <a:tabLst/>
                        <a:defRPr/>
                      </a:pPr>
                      <a:r>
                        <a:rPr kumimoji="0" lang="fr-FR" sz="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Design et métiers d’art</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FF7CC"/>
                    </a:solidFill>
                  </a:tcPr>
                </a:tc>
                <a:tc>
                  <a:txBody>
                    <a:bodyPr/>
                    <a:lstStyle/>
                    <a:p>
                      <a:pPr marL="0" marR="0" lvl="0" indent="0" algn="l" defTabSz="457200" rtl="0" eaLnBrk="1" fontAlgn="auto" latinLnBrk="0" hangingPunct="1">
                        <a:lnSpc>
                          <a:spcPct val="100000"/>
                        </a:lnSpc>
                        <a:spcBef>
                          <a:spcPts val="0"/>
                        </a:spcBef>
                        <a:spcAft>
                          <a:spcPts val="0"/>
                        </a:spcAft>
                        <a:buClr>
                          <a:srgbClr val="E3000B"/>
                        </a:buClr>
                        <a:buSzTx/>
                        <a:buFontTx/>
                        <a:buNone/>
                        <a:tabLst/>
                        <a:defRPr/>
                      </a:pPr>
                      <a:r>
                        <a:rPr kumimoji="0" lang="fr-FR" sz="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2 h</a:t>
                      </a:r>
                    </a:p>
                    <a:p>
                      <a:pPr marL="0" marR="0" lvl="0" indent="0" algn="l" defTabSz="457200" rtl="0" eaLnBrk="1" fontAlgn="auto" latinLnBrk="0" hangingPunct="1">
                        <a:lnSpc>
                          <a:spcPct val="100000"/>
                        </a:lnSpc>
                        <a:spcBef>
                          <a:spcPts val="0"/>
                        </a:spcBef>
                        <a:spcAft>
                          <a:spcPts val="0"/>
                        </a:spcAft>
                        <a:buClr>
                          <a:srgbClr val="E3000B"/>
                        </a:buClr>
                        <a:buSzTx/>
                        <a:buFontTx/>
                        <a:buNone/>
                        <a:tabLst/>
                        <a:defRPr/>
                      </a:pPr>
                      <a:r>
                        <a:rPr kumimoji="0" lang="fr-FR" sz="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2 h</a:t>
                      </a:r>
                    </a:p>
                    <a:p>
                      <a:pPr marL="0" marR="0" lvl="0" indent="0" algn="l" defTabSz="457200" rtl="0" eaLnBrk="1" fontAlgn="auto" latinLnBrk="0" hangingPunct="1">
                        <a:lnSpc>
                          <a:spcPct val="100000"/>
                        </a:lnSpc>
                        <a:spcBef>
                          <a:spcPts val="0"/>
                        </a:spcBef>
                        <a:spcAft>
                          <a:spcPts val="0"/>
                        </a:spcAft>
                        <a:buClr>
                          <a:srgbClr val="E3000B"/>
                        </a:buClr>
                        <a:buSzTx/>
                        <a:buFontTx/>
                        <a:buNone/>
                        <a:tabLst/>
                        <a:defRPr/>
                      </a:pPr>
                      <a:r>
                        <a:rPr kumimoji="0" lang="fr-FR" sz="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14 h</a:t>
                      </a:r>
                    </a:p>
                  </a:txBody>
                  <a:tcPr anchor="ctr">
                    <a:lnL w="3175"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FFF7CC"/>
                    </a:solidFill>
                  </a:tcPr>
                </a:tc>
                <a:extLst>
                  <a:ext uri="{0D108BD9-81ED-4DB2-BD59-A6C34878D82A}">
                    <a16:rowId xmlns:a16="http://schemas.microsoft.com/office/drawing/2014/main" val="10003"/>
                  </a:ext>
                </a:extLst>
              </a:tr>
              <a:tr h="396365">
                <a:tc>
                  <a:txBody>
                    <a:bodyPr/>
                    <a:lstStyle/>
                    <a:p>
                      <a:pPr marL="0" marR="0" lvl="0" indent="0" algn="l" defTabSz="457200" rtl="0" eaLnBrk="1" fontAlgn="auto" latinLnBrk="0" hangingPunct="1">
                        <a:lnSpc>
                          <a:spcPct val="100000"/>
                        </a:lnSpc>
                        <a:spcBef>
                          <a:spcPts val="0"/>
                        </a:spcBef>
                        <a:spcAft>
                          <a:spcPts val="0"/>
                        </a:spcAft>
                        <a:buClr>
                          <a:srgbClr val="E3000B"/>
                        </a:buClr>
                        <a:buSzTx/>
                        <a:buFontTx/>
                        <a:buNone/>
                        <a:tabLst/>
                        <a:defRPr/>
                      </a:pPr>
                      <a:r>
                        <a:rPr kumimoji="0" lang="fr-FR" sz="7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STHR</a:t>
                      </a:r>
                    </a:p>
                  </a:txBody>
                  <a:tcPr anchor="ctr">
                    <a:lnL w="12700" cmpd="sng">
                      <a:noFill/>
                    </a:lnL>
                    <a:lnR w="3175"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l" defTabSz="457200" rtl="0" eaLnBrk="1" fontAlgn="auto" latinLnBrk="0" hangingPunct="1">
                        <a:lnSpc>
                          <a:spcPct val="100000"/>
                        </a:lnSpc>
                        <a:spcBef>
                          <a:spcPts val="0"/>
                        </a:spcBef>
                        <a:spcAft>
                          <a:spcPts val="0"/>
                        </a:spcAft>
                        <a:buClr>
                          <a:srgbClr val="E3000B"/>
                        </a:buClr>
                        <a:buSzTx/>
                        <a:buFontTx/>
                        <a:buNone/>
                        <a:tabLst/>
                        <a:defRPr/>
                      </a:pPr>
                      <a:r>
                        <a:rPr kumimoji="0" lang="fr-FR" sz="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fr-FR" sz="7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Esae</a:t>
                      </a:r>
                      <a:r>
                        <a:rPr kumimoji="0" lang="fr-FR" sz="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(enseignement scientifique alimentation-environnement)</a:t>
                      </a:r>
                    </a:p>
                    <a:p>
                      <a:pPr marL="0" marR="0" lvl="0" indent="0" algn="l" defTabSz="457200" rtl="0" eaLnBrk="1" fontAlgn="auto" latinLnBrk="0" hangingPunct="1">
                        <a:lnSpc>
                          <a:spcPct val="100000"/>
                        </a:lnSpc>
                        <a:spcBef>
                          <a:spcPts val="0"/>
                        </a:spcBef>
                        <a:spcAft>
                          <a:spcPts val="0"/>
                        </a:spcAft>
                        <a:buClr>
                          <a:srgbClr val="E3000B"/>
                        </a:buClr>
                        <a:buSzTx/>
                        <a:buFontTx/>
                        <a:buNone/>
                        <a:tabLst/>
                        <a:defRPr/>
                      </a:pPr>
                      <a:r>
                        <a:rPr kumimoji="0" lang="fr-FR" sz="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Sciences et technologies culinaires et des services</a:t>
                      </a:r>
                    </a:p>
                    <a:p>
                      <a:pPr marL="0" marR="0" lvl="0" indent="0" algn="l" defTabSz="457200" rtl="0" eaLnBrk="1" fontAlgn="auto" latinLnBrk="0" hangingPunct="1">
                        <a:lnSpc>
                          <a:spcPct val="100000"/>
                        </a:lnSpc>
                        <a:spcBef>
                          <a:spcPts val="0"/>
                        </a:spcBef>
                        <a:spcAft>
                          <a:spcPts val="0"/>
                        </a:spcAft>
                        <a:buClr>
                          <a:srgbClr val="E3000B"/>
                        </a:buClr>
                        <a:buSzTx/>
                        <a:buFontTx/>
                        <a:buNone/>
                        <a:tabLst/>
                        <a:defRPr/>
                      </a:pPr>
                      <a:r>
                        <a:rPr kumimoji="0" lang="fr-FR" sz="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Économie-gestion hôtelière</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l" defTabSz="457200" rtl="0" eaLnBrk="1" fontAlgn="auto" latinLnBrk="0" hangingPunct="1">
                        <a:lnSpc>
                          <a:spcPct val="100000"/>
                        </a:lnSpc>
                        <a:spcBef>
                          <a:spcPts val="0"/>
                        </a:spcBef>
                        <a:spcAft>
                          <a:spcPts val="0"/>
                        </a:spcAft>
                        <a:buClr>
                          <a:srgbClr val="E3000B"/>
                        </a:buClr>
                        <a:buSzTx/>
                        <a:buFontTx/>
                        <a:buNone/>
                        <a:tabLst/>
                        <a:defRPr/>
                      </a:pPr>
                      <a:r>
                        <a:rPr kumimoji="0" lang="fr-FR" sz="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3 h</a:t>
                      </a:r>
                      <a:br>
                        <a:rPr kumimoji="0" lang="fr-FR" sz="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br>
                      <a:r>
                        <a:rPr kumimoji="0" lang="fr-FR" sz="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10 h</a:t>
                      </a:r>
                    </a:p>
                    <a:p>
                      <a:pPr marL="0" marR="0" lvl="0" indent="0" algn="l" defTabSz="457200" rtl="0" eaLnBrk="1" fontAlgn="auto" latinLnBrk="0" hangingPunct="1">
                        <a:lnSpc>
                          <a:spcPct val="100000"/>
                        </a:lnSpc>
                        <a:spcBef>
                          <a:spcPts val="0"/>
                        </a:spcBef>
                        <a:spcAft>
                          <a:spcPts val="0"/>
                        </a:spcAft>
                        <a:buClr>
                          <a:srgbClr val="E3000B"/>
                        </a:buClr>
                        <a:buSzTx/>
                        <a:buFontTx/>
                        <a:buNone/>
                        <a:tabLst/>
                        <a:defRPr/>
                      </a:pPr>
                      <a:r>
                        <a:rPr kumimoji="0" lang="fr-FR" sz="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5 h</a:t>
                      </a:r>
                    </a:p>
                  </a:txBody>
                  <a:tcPr anchor="ctr">
                    <a:lnL w="3175"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4"/>
                  </a:ext>
                </a:extLst>
              </a:tr>
              <a:tr h="396365">
                <a:tc>
                  <a:txBody>
                    <a:bodyPr/>
                    <a:lstStyle/>
                    <a:p>
                      <a:pPr marL="0" marR="0" lvl="0" indent="0" algn="l" defTabSz="457200" rtl="0" eaLnBrk="1" fontAlgn="auto" latinLnBrk="0" hangingPunct="1">
                        <a:lnSpc>
                          <a:spcPct val="100000"/>
                        </a:lnSpc>
                        <a:spcBef>
                          <a:spcPts val="0"/>
                        </a:spcBef>
                        <a:spcAft>
                          <a:spcPts val="0"/>
                        </a:spcAft>
                        <a:buClr>
                          <a:srgbClr val="E3000B"/>
                        </a:buClr>
                        <a:buSzTx/>
                        <a:buFontTx/>
                        <a:buNone/>
                        <a:tabLst/>
                        <a:defRPr/>
                      </a:pPr>
                      <a:r>
                        <a:rPr kumimoji="0" lang="fr-FR" sz="7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STI2D</a:t>
                      </a:r>
                    </a:p>
                  </a:txBody>
                  <a:tcPr anchor="ctr">
                    <a:lnL w="12700" cmpd="sng">
                      <a:noFill/>
                    </a:lnL>
                    <a:lnR w="3175"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FF7CC"/>
                    </a:solidFill>
                  </a:tcPr>
                </a:tc>
                <a:tc>
                  <a:txBody>
                    <a:bodyPr/>
                    <a:lstStyle/>
                    <a:p>
                      <a:pPr marL="0" marR="0" lvl="0" indent="0" algn="l" defTabSz="457200" rtl="0" eaLnBrk="1" fontAlgn="auto" latinLnBrk="0" hangingPunct="1">
                        <a:lnSpc>
                          <a:spcPct val="100000"/>
                        </a:lnSpc>
                        <a:spcBef>
                          <a:spcPts val="0"/>
                        </a:spcBef>
                        <a:spcAft>
                          <a:spcPts val="0"/>
                        </a:spcAft>
                        <a:buClr>
                          <a:srgbClr val="E3000B"/>
                        </a:buClr>
                        <a:buSzTx/>
                        <a:buFontTx/>
                        <a:buNone/>
                        <a:tabLst/>
                        <a:defRPr/>
                      </a:pPr>
                      <a:r>
                        <a:rPr kumimoji="0" lang="fr-FR" sz="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Innovation technologique</a:t>
                      </a:r>
                    </a:p>
                    <a:p>
                      <a:pPr marL="0" marR="0" lvl="0" indent="0" algn="l" defTabSz="457200" rtl="0" eaLnBrk="1" fontAlgn="auto" latinLnBrk="0" hangingPunct="1">
                        <a:lnSpc>
                          <a:spcPct val="100000"/>
                        </a:lnSpc>
                        <a:spcBef>
                          <a:spcPts val="0"/>
                        </a:spcBef>
                        <a:spcAft>
                          <a:spcPts val="0"/>
                        </a:spcAft>
                        <a:buClr>
                          <a:srgbClr val="E3000B"/>
                        </a:buClr>
                        <a:buSzTx/>
                        <a:buFontTx/>
                        <a:buNone/>
                        <a:tabLst/>
                        <a:defRPr/>
                      </a:pPr>
                      <a:r>
                        <a:rPr kumimoji="0" lang="fr-FR" sz="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Ingénierie et développement durable</a:t>
                      </a:r>
                    </a:p>
                    <a:p>
                      <a:pPr marL="0" marR="0" lvl="0" indent="0" algn="l" defTabSz="457200" rtl="0" eaLnBrk="1" fontAlgn="auto" latinLnBrk="0" hangingPunct="1">
                        <a:lnSpc>
                          <a:spcPct val="100000"/>
                        </a:lnSpc>
                        <a:spcBef>
                          <a:spcPts val="0"/>
                        </a:spcBef>
                        <a:spcAft>
                          <a:spcPts val="0"/>
                        </a:spcAft>
                        <a:buClr>
                          <a:srgbClr val="E3000B"/>
                        </a:buClr>
                        <a:buSzTx/>
                        <a:buFontTx/>
                        <a:buNone/>
                        <a:tabLst/>
                        <a:defRPr/>
                      </a:pPr>
                      <a:r>
                        <a:rPr kumimoji="0" lang="fr-FR" sz="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Physique-chimie et mathématiques</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FF7CC"/>
                    </a:solidFill>
                  </a:tcPr>
                </a:tc>
                <a:tc>
                  <a:txBody>
                    <a:bodyPr/>
                    <a:lstStyle/>
                    <a:p>
                      <a:pPr marL="0" marR="0" lvl="0" indent="0" algn="l" defTabSz="457200" rtl="0" eaLnBrk="1" fontAlgn="auto" latinLnBrk="0" hangingPunct="1">
                        <a:lnSpc>
                          <a:spcPct val="100000"/>
                        </a:lnSpc>
                        <a:spcBef>
                          <a:spcPts val="0"/>
                        </a:spcBef>
                        <a:spcAft>
                          <a:spcPts val="0"/>
                        </a:spcAft>
                        <a:buClr>
                          <a:srgbClr val="E3000B"/>
                        </a:buClr>
                        <a:buSzTx/>
                        <a:buFontTx/>
                        <a:buNone/>
                        <a:tabLst/>
                        <a:defRPr/>
                      </a:pPr>
                      <a:r>
                        <a:rPr kumimoji="0" lang="fr-FR" sz="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3 h</a:t>
                      </a:r>
                    </a:p>
                    <a:p>
                      <a:pPr marL="0" marR="0" lvl="0" indent="0" algn="l" defTabSz="457200" rtl="0" eaLnBrk="1" fontAlgn="auto" latinLnBrk="0" hangingPunct="1">
                        <a:lnSpc>
                          <a:spcPct val="100000"/>
                        </a:lnSpc>
                        <a:spcBef>
                          <a:spcPts val="0"/>
                        </a:spcBef>
                        <a:spcAft>
                          <a:spcPts val="0"/>
                        </a:spcAft>
                        <a:buClr>
                          <a:srgbClr val="E3000B"/>
                        </a:buClr>
                        <a:buSzTx/>
                        <a:buFontTx/>
                        <a:buNone/>
                        <a:tabLst/>
                        <a:defRPr/>
                      </a:pPr>
                      <a:r>
                        <a:rPr kumimoji="0" lang="fr-FR" sz="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9 h</a:t>
                      </a:r>
                    </a:p>
                    <a:p>
                      <a:pPr marL="0" marR="0" lvl="0" indent="0" algn="l" defTabSz="457200" rtl="0" eaLnBrk="1" fontAlgn="auto" latinLnBrk="0" hangingPunct="1">
                        <a:lnSpc>
                          <a:spcPct val="100000"/>
                        </a:lnSpc>
                        <a:spcBef>
                          <a:spcPts val="0"/>
                        </a:spcBef>
                        <a:spcAft>
                          <a:spcPts val="0"/>
                        </a:spcAft>
                        <a:buClr>
                          <a:srgbClr val="E3000B"/>
                        </a:buClr>
                        <a:buSzTx/>
                        <a:buFontTx/>
                        <a:buNone/>
                        <a:tabLst/>
                        <a:defRPr/>
                      </a:pPr>
                      <a:r>
                        <a:rPr kumimoji="0" lang="fr-FR" sz="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6 h</a:t>
                      </a:r>
                    </a:p>
                  </a:txBody>
                  <a:tcPr anchor="ctr">
                    <a:lnL w="3175"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FFF7CC"/>
                    </a:solidFill>
                  </a:tcPr>
                </a:tc>
                <a:extLst>
                  <a:ext uri="{0D108BD9-81ED-4DB2-BD59-A6C34878D82A}">
                    <a16:rowId xmlns:a16="http://schemas.microsoft.com/office/drawing/2014/main" val="10005"/>
                  </a:ext>
                </a:extLst>
              </a:tr>
              <a:tr h="396365">
                <a:tc>
                  <a:txBody>
                    <a:bodyPr/>
                    <a:lstStyle/>
                    <a:p>
                      <a:pPr marL="0" marR="0" lvl="0" indent="0" algn="l" defTabSz="457200" rtl="0" eaLnBrk="1" fontAlgn="auto" latinLnBrk="0" hangingPunct="1">
                        <a:lnSpc>
                          <a:spcPct val="100000"/>
                        </a:lnSpc>
                        <a:spcBef>
                          <a:spcPts val="0"/>
                        </a:spcBef>
                        <a:spcAft>
                          <a:spcPts val="0"/>
                        </a:spcAft>
                        <a:buClr>
                          <a:srgbClr val="E3000B"/>
                        </a:buClr>
                        <a:buSzTx/>
                        <a:buFontTx/>
                        <a:buNone/>
                        <a:tabLst/>
                        <a:defRPr/>
                      </a:pPr>
                      <a:r>
                        <a:rPr kumimoji="0" lang="fr-FR" sz="7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STL</a:t>
                      </a:r>
                    </a:p>
                  </a:txBody>
                  <a:tcPr anchor="ctr">
                    <a:lnL w="12700" cmpd="sng">
                      <a:noFill/>
                    </a:lnL>
                    <a:lnR w="3175"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l" defTabSz="457200" rtl="0" eaLnBrk="1" fontAlgn="auto" latinLnBrk="0" hangingPunct="1">
                        <a:lnSpc>
                          <a:spcPct val="100000"/>
                        </a:lnSpc>
                        <a:spcBef>
                          <a:spcPts val="0"/>
                        </a:spcBef>
                        <a:spcAft>
                          <a:spcPts val="0"/>
                        </a:spcAft>
                        <a:buClr>
                          <a:srgbClr val="E3000B"/>
                        </a:buClr>
                        <a:buSzTx/>
                        <a:buFontTx/>
                        <a:buNone/>
                        <a:tabLst/>
                        <a:defRPr/>
                      </a:pPr>
                      <a:r>
                        <a:rPr kumimoji="0" lang="fr-FR" sz="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Physique-chimie et mathématiques</a:t>
                      </a:r>
                    </a:p>
                    <a:p>
                      <a:pPr marL="0" marR="0" lvl="0" indent="0" algn="l" defTabSz="457200" rtl="0" eaLnBrk="1" fontAlgn="auto" latinLnBrk="0" hangingPunct="1">
                        <a:lnSpc>
                          <a:spcPct val="100000"/>
                        </a:lnSpc>
                        <a:spcBef>
                          <a:spcPts val="0"/>
                        </a:spcBef>
                        <a:spcAft>
                          <a:spcPts val="0"/>
                        </a:spcAft>
                        <a:buClr>
                          <a:srgbClr val="E3000B"/>
                        </a:buClr>
                        <a:buSzTx/>
                        <a:buFontTx/>
                        <a:buNone/>
                        <a:tabLst/>
                        <a:defRPr/>
                      </a:pPr>
                      <a:r>
                        <a:rPr kumimoji="0" lang="fr-FR" sz="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Biochimie-biologie</a:t>
                      </a:r>
                    </a:p>
                    <a:p>
                      <a:pPr marL="0" marR="0" lvl="0" indent="0" algn="l" defTabSz="457200" rtl="0" eaLnBrk="1" fontAlgn="auto" latinLnBrk="0" hangingPunct="1">
                        <a:lnSpc>
                          <a:spcPct val="100000"/>
                        </a:lnSpc>
                        <a:spcBef>
                          <a:spcPts val="0"/>
                        </a:spcBef>
                        <a:spcAft>
                          <a:spcPts val="0"/>
                        </a:spcAft>
                        <a:buClr>
                          <a:srgbClr val="E3000B"/>
                        </a:buClr>
                        <a:buSzTx/>
                        <a:buFontTx/>
                        <a:buNone/>
                        <a:tabLst/>
                        <a:defRPr/>
                      </a:pPr>
                      <a:r>
                        <a:rPr kumimoji="0" lang="fr-FR" sz="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Biotechnologie ou sciences physiques et chimiques en laboratoire</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l" defTabSz="457200" rtl="0" eaLnBrk="1" fontAlgn="auto" latinLnBrk="0" hangingPunct="1">
                        <a:lnSpc>
                          <a:spcPct val="100000"/>
                        </a:lnSpc>
                        <a:spcBef>
                          <a:spcPts val="0"/>
                        </a:spcBef>
                        <a:spcAft>
                          <a:spcPts val="0"/>
                        </a:spcAft>
                        <a:buClr>
                          <a:srgbClr val="E3000B"/>
                        </a:buClr>
                        <a:buSzTx/>
                        <a:buFontTx/>
                        <a:buNone/>
                        <a:tabLst/>
                        <a:defRPr/>
                      </a:pPr>
                      <a:r>
                        <a:rPr kumimoji="0" lang="fr-FR" sz="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5 h</a:t>
                      </a:r>
                    </a:p>
                    <a:p>
                      <a:pPr marL="0" marR="0" lvl="0" indent="0" algn="l" defTabSz="457200" rtl="0" eaLnBrk="1" fontAlgn="auto" latinLnBrk="0" hangingPunct="1">
                        <a:lnSpc>
                          <a:spcPct val="100000"/>
                        </a:lnSpc>
                        <a:spcBef>
                          <a:spcPts val="0"/>
                        </a:spcBef>
                        <a:spcAft>
                          <a:spcPts val="0"/>
                        </a:spcAft>
                        <a:buClr>
                          <a:srgbClr val="E3000B"/>
                        </a:buClr>
                        <a:buSzTx/>
                        <a:buFontTx/>
                        <a:buNone/>
                        <a:tabLst/>
                        <a:defRPr/>
                      </a:pPr>
                      <a:r>
                        <a:rPr kumimoji="0" lang="fr-FR" sz="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4 h</a:t>
                      </a:r>
                    </a:p>
                    <a:p>
                      <a:pPr marL="0" marR="0" lvl="0" indent="0" algn="l" defTabSz="457200" rtl="0" eaLnBrk="1" fontAlgn="auto" latinLnBrk="0" hangingPunct="1">
                        <a:lnSpc>
                          <a:spcPct val="100000"/>
                        </a:lnSpc>
                        <a:spcBef>
                          <a:spcPts val="0"/>
                        </a:spcBef>
                        <a:spcAft>
                          <a:spcPts val="0"/>
                        </a:spcAft>
                        <a:buClr>
                          <a:srgbClr val="E3000B"/>
                        </a:buClr>
                        <a:buSzTx/>
                        <a:buFontTx/>
                        <a:buNone/>
                        <a:tabLst/>
                        <a:defRPr/>
                      </a:pPr>
                      <a:r>
                        <a:rPr kumimoji="0" lang="fr-FR" sz="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9 h</a:t>
                      </a:r>
                    </a:p>
                  </a:txBody>
                  <a:tcPr anchor="ctr">
                    <a:lnL w="3175"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6"/>
                  </a:ext>
                </a:extLst>
              </a:tr>
              <a:tr h="396365">
                <a:tc>
                  <a:txBody>
                    <a:bodyPr/>
                    <a:lstStyle/>
                    <a:p>
                      <a:pPr marL="0" marR="0" lvl="0" indent="0" algn="l" defTabSz="457200" rtl="0" eaLnBrk="1" fontAlgn="auto" latinLnBrk="0" hangingPunct="1">
                        <a:lnSpc>
                          <a:spcPct val="100000"/>
                        </a:lnSpc>
                        <a:spcBef>
                          <a:spcPts val="0"/>
                        </a:spcBef>
                        <a:spcAft>
                          <a:spcPts val="0"/>
                        </a:spcAft>
                        <a:buClr>
                          <a:srgbClr val="E3000B"/>
                        </a:buClr>
                        <a:buSzTx/>
                        <a:buFontTx/>
                        <a:buNone/>
                        <a:tabLst/>
                        <a:defRPr/>
                      </a:pPr>
                      <a:r>
                        <a:rPr kumimoji="0" lang="fr-FR" sz="700" b="1"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STMG</a:t>
                      </a:r>
                      <a:endParaRPr kumimoji="0" lang="fr-FR" sz="7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txBody>
                  <a:tcPr anchor="ctr">
                    <a:lnL w="12700" cmpd="sng">
                      <a:noFill/>
                    </a:lnL>
                    <a:lnR w="3175"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FF7CC"/>
                    </a:solidFill>
                  </a:tcPr>
                </a:tc>
                <a:tc>
                  <a:txBody>
                    <a:bodyPr/>
                    <a:lstStyle/>
                    <a:p>
                      <a:pPr marL="0" marR="0" lvl="0" indent="0" algn="l" defTabSz="457200" rtl="0" eaLnBrk="1" fontAlgn="auto" latinLnBrk="0" hangingPunct="1">
                        <a:lnSpc>
                          <a:spcPct val="100000"/>
                        </a:lnSpc>
                        <a:spcBef>
                          <a:spcPts val="0"/>
                        </a:spcBef>
                        <a:spcAft>
                          <a:spcPts val="0"/>
                        </a:spcAft>
                        <a:buClr>
                          <a:srgbClr val="E3000B"/>
                        </a:buClr>
                        <a:buSzTx/>
                        <a:buFontTx/>
                        <a:buNone/>
                        <a:tabLst/>
                        <a:defRPr/>
                      </a:pPr>
                      <a:r>
                        <a:rPr kumimoji="0" lang="fr-FR" sz="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Sciences de gestion et numérique</a:t>
                      </a:r>
                    </a:p>
                    <a:p>
                      <a:pPr marL="0" marR="0" lvl="0" indent="0" algn="l" defTabSz="457200" rtl="0" eaLnBrk="1" fontAlgn="auto" latinLnBrk="0" hangingPunct="1">
                        <a:lnSpc>
                          <a:spcPct val="100000"/>
                        </a:lnSpc>
                        <a:spcBef>
                          <a:spcPts val="0"/>
                        </a:spcBef>
                        <a:spcAft>
                          <a:spcPts val="0"/>
                        </a:spcAft>
                        <a:buClr>
                          <a:srgbClr val="E3000B"/>
                        </a:buClr>
                        <a:buSzTx/>
                        <a:buFontTx/>
                        <a:buNone/>
                        <a:tabLst/>
                        <a:defRPr/>
                      </a:pPr>
                      <a:r>
                        <a:rPr kumimoji="0" lang="fr-FR" sz="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Management</a:t>
                      </a:r>
                    </a:p>
                    <a:p>
                      <a:pPr marL="0" marR="0" lvl="0" indent="0" algn="l" defTabSz="457200" rtl="0" eaLnBrk="1" fontAlgn="auto" latinLnBrk="0" hangingPunct="1">
                        <a:lnSpc>
                          <a:spcPct val="100000"/>
                        </a:lnSpc>
                        <a:spcBef>
                          <a:spcPts val="0"/>
                        </a:spcBef>
                        <a:spcAft>
                          <a:spcPts val="0"/>
                        </a:spcAft>
                        <a:buClr>
                          <a:srgbClr val="E3000B"/>
                        </a:buClr>
                        <a:buSzTx/>
                        <a:buFontTx/>
                        <a:buNone/>
                        <a:tabLst/>
                        <a:defRPr/>
                      </a:pPr>
                      <a:r>
                        <a:rPr kumimoji="0" lang="fr-FR" sz="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Droit et économie</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FF7CC"/>
                    </a:solidFill>
                  </a:tcPr>
                </a:tc>
                <a:tc>
                  <a:txBody>
                    <a:bodyPr/>
                    <a:lstStyle/>
                    <a:p>
                      <a:pPr marL="0" marR="0" lvl="0" indent="0" algn="l" defTabSz="457200" rtl="0" eaLnBrk="1" fontAlgn="auto" latinLnBrk="0" hangingPunct="1">
                        <a:lnSpc>
                          <a:spcPct val="100000"/>
                        </a:lnSpc>
                        <a:spcBef>
                          <a:spcPts val="0"/>
                        </a:spcBef>
                        <a:spcAft>
                          <a:spcPts val="0"/>
                        </a:spcAft>
                        <a:buClr>
                          <a:srgbClr val="E3000B"/>
                        </a:buClr>
                        <a:buSzTx/>
                        <a:buFontTx/>
                        <a:buNone/>
                        <a:tabLst/>
                        <a:defRPr/>
                      </a:pPr>
                      <a:r>
                        <a:rPr kumimoji="0" lang="fr-FR" sz="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7 h</a:t>
                      </a:r>
                    </a:p>
                    <a:p>
                      <a:pPr marL="0" marR="0" lvl="0" indent="0" algn="l" defTabSz="457200" rtl="0" eaLnBrk="1" fontAlgn="auto" latinLnBrk="0" hangingPunct="1">
                        <a:lnSpc>
                          <a:spcPct val="100000"/>
                        </a:lnSpc>
                        <a:spcBef>
                          <a:spcPts val="0"/>
                        </a:spcBef>
                        <a:spcAft>
                          <a:spcPts val="0"/>
                        </a:spcAft>
                        <a:buClr>
                          <a:srgbClr val="E3000B"/>
                        </a:buClr>
                        <a:buSzTx/>
                        <a:buFontTx/>
                        <a:buNone/>
                        <a:tabLst/>
                        <a:defRPr/>
                      </a:pPr>
                      <a:r>
                        <a:rPr kumimoji="0" lang="fr-FR" sz="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4 h</a:t>
                      </a:r>
                    </a:p>
                    <a:p>
                      <a:pPr marL="0" marR="0" lvl="0" indent="0" algn="l" defTabSz="457200" rtl="0" eaLnBrk="1" fontAlgn="auto" latinLnBrk="0" hangingPunct="1">
                        <a:lnSpc>
                          <a:spcPct val="100000"/>
                        </a:lnSpc>
                        <a:spcBef>
                          <a:spcPts val="0"/>
                        </a:spcBef>
                        <a:spcAft>
                          <a:spcPts val="0"/>
                        </a:spcAft>
                        <a:buClr>
                          <a:srgbClr val="E3000B"/>
                        </a:buClr>
                        <a:buSzTx/>
                        <a:buFontTx/>
                        <a:buNone/>
                        <a:tabLst/>
                        <a:defRPr/>
                      </a:pPr>
                      <a:r>
                        <a:rPr kumimoji="0" lang="fr-FR" sz="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4 h</a:t>
                      </a:r>
                    </a:p>
                  </a:txBody>
                  <a:tcPr anchor="ctr">
                    <a:lnL w="3175"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FFF7CC"/>
                    </a:solidFill>
                  </a:tcPr>
                </a:tc>
                <a:extLst>
                  <a:ext uri="{0D108BD9-81ED-4DB2-BD59-A6C34878D82A}">
                    <a16:rowId xmlns:a16="http://schemas.microsoft.com/office/drawing/2014/main" val="10007"/>
                  </a:ext>
                </a:extLst>
              </a:tr>
            </a:tbl>
          </a:graphicData>
        </a:graphic>
      </p:graphicFrame>
      <p:sp>
        <p:nvSpPr>
          <p:cNvPr id="5" name="Espace réservé du texte 4"/>
          <p:cNvSpPr>
            <a:spLocks noGrp="1"/>
          </p:cNvSpPr>
          <p:nvPr>
            <p:ph type="body" sz="quarter" idx="15"/>
          </p:nvPr>
        </p:nvSpPr>
        <p:spPr/>
        <p:txBody>
          <a:bodyPr/>
          <a:lstStyle/>
          <a:p>
            <a:fld id="{60B61C69-09D9-457A-B1A2-BDBBFD87301B}" type="slidenum">
              <a:rPr lang="fr-FR" smtClean="0"/>
              <a:t>12</a:t>
            </a:fld>
            <a:endParaRPr lang="fr-FR" dirty="0"/>
          </a:p>
        </p:txBody>
      </p:sp>
      <p:sp>
        <p:nvSpPr>
          <p:cNvPr id="12" name="Espace réservé du contenu 9">
            <a:extLst>
              <a:ext uri="{FF2B5EF4-FFF2-40B4-BE49-F238E27FC236}">
                <a16:creationId xmlns:a16="http://schemas.microsoft.com/office/drawing/2014/main" id="{8BAB8016-5C31-4AEB-8784-10CD4780A56E}"/>
              </a:ext>
            </a:extLst>
          </p:cNvPr>
          <p:cNvSpPr txBox="1">
            <a:spLocks/>
          </p:cNvSpPr>
          <p:nvPr/>
        </p:nvSpPr>
        <p:spPr>
          <a:xfrm>
            <a:off x="900000" y="900000"/>
            <a:ext cx="7560000" cy="288000"/>
          </a:xfrm>
          <a:prstGeom prst="rect">
            <a:avLst/>
          </a:prstGeom>
        </p:spPr>
        <p:txBody>
          <a:bodyPr vert="horz" lIns="0" tIns="0" rIns="0" bIns="0" rtlCol="0" anchor="ctr" anchorCtr="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spcBef>
                <a:spcPts val="0"/>
              </a:spcBef>
              <a:spcAft>
                <a:spcPts val="600"/>
              </a:spcAft>
              <a:buNone/>
            </a:pPr>
            <a:r>
              <a:rPr lang="fr-FR" sz="1600" b="1" cap="all" spc="30" dirty="0">
                <a:solidFill>
                  <a:srgbClr val="000091"/>
                </a:solidFill>
                <a:latin typeface="Arial" panose="020B0604020202020204" pitchFamily="34" charset="0"/>
                <a:cs typeface="Arial" panose="020B0604020202020204" pitchFamily="34" charset="0"/>
              </a:rPr>
              <a:t>HORAIRES DES ENSEIGNEMENTS EN 1</a:t>
            </a:r>
            <a:r>
              <a:rPr lang="fr-FR" sz="1600" b="1" spc="30" baseline="30000" dirty="0">
                <a:solidFill>
                  <a:srgbClr val="000091"/>
                </a:solidFill>
                <a:latin typeface="Arial" panose="020B0604020202020204" pitchFamily="34" charset="0"/>
                <a:cs typeface="Arial" panose="020B0604020202020204" pitchFamily="34" charset="0"/>
              </a:rPr>
              <a:t>re</a:t>
            </a:r>
            <a:r>
              <a:rPr lang="fr-FR" sz="1600" b="1" cap="all" spc="30" dirty="0">
                <a:solidFill>
                  <a:srgbClr val="000091"/>
                </a:solidFill>
                <a:latin typeface="Arial" panose="020B0604020202020204" pitchFamily="34" charset="0"/>
                <a:cs typeface="Arial" panose="020B0604020202020204" pitchFamily="34" charset="0"/>
              </a:rPr>
              <a:t> TECHNOLOGIQUE</a:t>
            </a:r>
          </a:p>
        </p:txBody>
      </p:sp>
      <p:sp>
        <p:nvSpPr>
          <p:cNvPr id="16" name="Rectangle 15"/>
          <p:cNvSpPr/>
          <p:nvPr/>
        </p:nvSpPr>
        <p:spPr>
          <a:xfrm>
            <a:off x="900114" y="1224000"/>
            <a:ext cx="7297200" cy="216000"/>
          </a:xfrm>
          <a:prstGeom prst="rect">
            <a:avLst/>
          </a:prstGeom>
          <a:solidFill>
            <a:srgbClr val="FFD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Rectangle 16"/>
          <p:cNvSpPr/>
          <p:nvPr/>
        </p:nvSpPr>
        <p:spPr>
          <a:xfrm>
            <a:off x="900000" y="1239667"/>
            <a:ext cx="575858" cy="184666"/>
          </a:xfrm>
          <a:prstGeom prst="rect">
            <a:avLst/>
          </a:prstGeom>
          <a:noFill/>
        </p:spPr>
        <p:txBody>
          <a:bodyPr wrap="square" lIns="0" tIns="0" rIns="0" bIns="0" anchor="ctr" anchorCtr="0">
            <a:spAutoFit/>
          </a:bodyPr>
          <a:lstStyle/>
          <a:p>
            <a:pPr marL="72000" lvl="0">
              <a:spcAft>
                <a:spcPts val="1200"/>
              </a:spcAft>
            </a:pPr>
            <a:r>
              <a:rPr lang="fr-FR" sz="1200" b="1" dirty="0">
                <a:solidFill>
                  <a:prstClr val="black"/>
                </a:solidFill>
                <a:latin typeface="Arial" panose="020B0604020202020204" pitchFamily="34" charset="0"/>
                <a:cs typeface="Arial" panose="020B0604020202020204" pitchFamily="34" charset="0"/>
              </a:rPr>
              <a:t>Série</a:t>
            </a:r>
          </a:p>
        </p:txBody>
      </p:sp>
      <p:sp>
        <p:nvSpPr>
          <p:cNvPr id="20" name="Rectangle 19"/>
          <p:cNvSpPr/>
          <p:nvPr/>
        </p:nvSpPr>
        <p:spPr>
          <a:xfrm>
            <a:off x="1872000" y="1239667"/>
            <a:ext cx="3380141" cy="184666"/>
          </a:xfrm>
          <a:prstGeom prst="rect">
            <a:avLst/>
          </a:prstGeom>
          <a:noFill/>
        </p:spPr>
        <p:txBody>
          <a:bodyPr wrap="square" lIns="0" tIns="0" rIns="0" bIns="0" anchor="ctr" anchorCtr="0">
            <a:spAutoFit/>
          </a:bodyPr>
          <a:lstStyle/>
          <a:p>
            <a:pPr marL="72000" lvl="0">
              <a:spcAft>
                <a:spcPts val="1200"/>
              </a:spcAft>
            </a:pPr>
            <a:r>
              <a:rPr lang="fr-FR" sz="1200" b="1" dirty="0">
                <a:solidFill>
                  <a:prstClr val="black"/>
                </a:solidFill>
                <a:latin typeface="Arial" panose="020B0604020202020204" pitchFamily="34" charset="0"/>
                <a:cs typeface="Arial" panose="020B0604020202020204" pitchFamily="34" charset="0"/>
              </a:rPr>
              <a:t>Trois enseignements de spécialité</a:t>
            </a:r>
          </a:p>
        </p:txBody>
      </p:sp>
      <p:sp>
        <p:nvSpPr>
          <p:cNvPr id="27" name="Rectangle 26"/>
          <p:cNvSpPr/>
          <p:nvPr/>
        </p:nvSpPr>
        <p:spPr>
          <a:xfrm>
            <a:off x="7092000" y="1239667"/>
            <a:ext cx="960543" cy="184666"/>
          </a:xfrm>
          <a:prstGeom prst="rect">
            <a:avLst/>
          </a:prstGeom>
          <a:noFill/>
        </p:spPr>
        <p:txBody>
          <a:bodyPr wrap="square" lIns="0" tIns="0" rIns="0" bIns="0" anchor="ctr" anchorCtr="0">
            <a:spAutoFit/>
          </a:bodyPr>
          <a:lstStyle/>
          <a:p>
            <a:pPr marL="72000" lvl="0">
              <a:spcAft>
                <a:spcPts val="1200"/>
              </a:spcAft>
            </a:pPr>
            <a:r>
              <a:rPr lang="fr-FR" sz="1200" b="1" dirty="0">
                <a:solidFill>
                  <a:prstClr val="black"/>
                </a:solidFill>
                <a:latin typeface="Arial" panose="020B0604020202020204" pitchFamily="34" charset="0"/>
                <a:cs typeface="Arial" panose="020B0604020202020204" pitchFamily="34" charset="0"/>
              </a:rPr>
              <a:t>Horaires</a:t>
            </a:r>
          </a:p>
        </p:txBody>
      </p:sp>
      <p:sp>
        <p:nvSpPr>
          <p:cNvPr id="3" name="Espace réservé du pied de page 5">
            <a:extLst>
              <a:ext uri="{FF2B5EF4-FFF2-40B4-BE49-F238E27FC236}">
                <a16:creationId xmlns:a16="http://schemas.microsoft.com/office/drawing/2014/main" id="{B7BACD30-A131-137E-5594-ECFDCACB33BA}"/>
              </a:ext>
            </a:extLst>
          </p:cNvPr>
          <p:cNvSpPr>
            <a:spLocks noGrp="1"/>
          </p:cNvSpPr>
          <p:nvPr>
            <p:ph type="ftr" sz="quarter" idx="12"/>
          </p:nvPr>
        </p:nvSpPr>
        <p:spPr>
          <a:xfrm>
            <a:off x="649446" y="4840044"/>
            <a:ext cx="3897154" cy="274097"/>
          </a:xfrm>
        </p:spPr>
        <p:txBody>
          <a:bodyPr/>
          <a:lstStyle/>
          <a:p>
            <a:r>
              <a:rPr lang="fr-FR" b="1" cap="all" dirty="0"/>
              <a:t>Après la 2</a:t>
            </a:r>
            <a:r>
              <a:rPr lang="fr-FR" b="1" baseline="30000" dirty="0"/>
              <a:t>de</a:t>
            </a:r>
            <a:r>
              <a:rPr lang="fr-FR" b="1" cap="all" dirty="0"/>
              <a:t> générale et technologique</a:t>
            </a:r>
          </a:p>
        </p:txBody>
      </p:sp>
      <p:sp>
        <p:nvSpPr>
          <p:cNvPr id="8" name="Titre 1">
            <a:extLst>
              <a:ext uri="{FF2B5EF4-FFF2-40B4-BE49-F238E27FC236}">
                <a16:creationId xmlns:a16="http://schemas.microsoft.com/office/drawing/2014/main" id="{C0435762-2F2E-B133-DAC6-BFDF64E9E1AB}"/>
              </a:ext>
            </a:extLst>
          </p:cNvPr>
          <p:cNvSpPr txBox="1">
            <a:spLocks/>
          </p:cNvSpPr>
          <p:nvPr/>
        </p:nvSpPr>
        <p:spPr>
          <a:xfrm>
            <a:off x="6768000" y="207453"/>
            <a:ext cx="2376373" cy="278322"/>
          </a:xfrm>
          <a:prstGeom prst="rect">
            <a:avLst/>
          </a:prstGeom>
        </p:spPr>
        <p:txBody>
          <a:bodyPr vert="horz" lIns="0" tIns="0" rIns="0" bIns="0" rtlCol="0" anchor="ctr" anchorCtr="0">
            <a:noAutofit/>
          </a:bodyPr>
          <a:lstStyle>
            <a:lvl1pPr algn="l" defTabSz="685800" rtl="0" eaLnBrk="1" latinLnBrk="0" hangingPunct="1">
              <a:lnSpc>
                <a:spcPct val="90000"/>
              </a:lnSpc>
              <a:spcBef>
                <a:spcPct val="0"/>
              </a:spcBef>
              <a:buNone/>
              <a:defRPr sz="1400" b="1" kern="1200">
                <a:solidFill>
                  <a:schemeClr val="tx1"/>
                </a:solidFill>
                <a:latin typeface="Arial" panose="020B0604020202020204" pitchFamily="34" charset="0"/>
                <a:ea typeface="+mj-ea"/>
                <a:cs typeface="Arial" panose="020B0604020202020204" pitchFamily="34" charset="0"/>
              </a:defRPr>
            </a:lvl1pPr>
          </a:lstStyle>
          <a:p>
            <a:r>
              <a:rPr lang="fr-FR" b="0" dirty="0"/>
              <a:t>Choisir </a:t>
            </a:r>
            <a:br>
              <a:rPr lang="fr-FR" b="0" dirty="0"/>
            </a:br>
            <a:r>
              <a:rPr lang="fr-FR" b="0" dirty="0"/>
              <a:t>un bac technologique</a:t>
            </a:r>
          </a:p>
        </p:txBody>
      </p:sp>
      <p:cxnSp>
        <p:nvCxnSpPr>
          <p:cNvPr id="9" name="Connecteur droit 8">
            <a:extLst>
              <a:ext uri="{FF2B5EF4-FFF2-40B4-BE49-F238E27FC236}">
                <a16:creationId xmlns:a16="http://schemas.microsoft.com/office/drawing/2014/main" id="{AE58946B-21F1-D21C-4756-5AF20101CAB0}"/>
              </a:ext>
            </a:extLst>
          </p:cNvPr>
          <p:cNvCxnSpPr>
            <a:cxnSpLocks/>
          </p:cNvCxnSpPr>
          <p:nvPr/>
        </p:nvCxnSpPr>
        <p:spPr>
          <a:xfrm>
            <a:off x="6624000" y="198438"/>
            <a:ext cx="0" cy="288000"/>
          </a:xfrm>
          <a:prstGeom prst="line">
            <a:avLst/>
          </a:prstGeom>
          <a:ln w="25400" cap="rnd">
            <a:solidFill>
              <a:srgbClr val="E3000B"/>
            </a:solidFill>
            <a:round/>
          </a:ln>
        </p:spPr>
        <p:style>
          <a:lnRef idx="1">
            <a:schemeClr val="accent1"/>
          </a:lnRef>
          <a:fillRef idx="0">
            <a:schemeClr val="accent1"/>
          </a:fillRef>
          <a:effectRef idx="0">
            <a:schemeClr val="accent1"/>
          </a:effectRef>
          <a:fontRef idx="minor">
            <a:schemeClr val="tx1"/>
          </a:fontRef>
        </p:style>
      </p:cxnSp>
      <p:sp>
        <p:nvSpPr>
          <p:cNvPr id="14" name="Titre 47">
            <a:extLst>
              <a:ext uri="{FF2B5EF4-FFF2-40B4-BE49-F238E27FC236}">
                <a16:creationId xmlns:a16="http://schemas.microsoft.com/office/drawing/2014/main" id="{4823FBC1-58F4-B78E-BC3F-D5D160164192}"/>
              </a:ext>
            </a:extLst>
          </p:cNvPr>
          <p:cNvSpPr txBox="1">
            <a:spLocks/>
          </p:cNvSpPr>
          <p:nvPr/>
        </p:nvSpPr>
        <p:spPr>
          <a:xfrm>
            <a:off x="2519999" y="108000"/>
            <a:ext cx="2880000" cy="395584"/>
          </a:xfrm>
          <a:prstGeom prst="rect">
            <a:avLst/>
          </a:prstGeom>
        </p:spPr>
        <p:txBody>
          <a:bodyPr vert="horz" lIns="36000" tIns="36000" rIns="36000" bIns="36000" rtlCol="0" anchor="ctr" anchorCtr="0">
            <a:noAutofit/>
          </a:bodyPr>
          <a:lstStyle>
            <a:lvl1pPr algn="l" defTabSz="685800" rtl="0" eaLnBrk="1" latinLnBrk="0" hangingPunct="1">
              <a:lnSpc>
                <a:spcPct val="90000"/>
              </a:lnSpc>
              <a:spcBef>
                <a:spcPct val="0"/>
              </a:spcBef>
              <a:buNone/>
              <a:defRPr sz="1400" b="1" kern="1200">
                <a:solidFill>
                  <a:schemeClr val="tx1"/>
                </a:solidFill>
                <a:latin typeface="Arial" panose="020B0604020202020204" pitchFamily="34" charset="0"/>
                <a:ea typeface="+mj-ea"/>
                <a:cs typeface="Arial" panose="020B0604020202020204" pitchFamily="34" charset="0"/>
              </a:defRPr>
            </a:lvl1pPr>
          </a:lstStyle>
          <a:p>
            <a:r>
              <a:rPr lang="fr-FR" cap="all" spc="10" dirty="0"/>
              <a:t>Après la 2</a:t>
            </a:r>
            <a:r>
              <a:rPr lang="fr-FR" spc="10" baseline="30000" dirty="0"/>
              <a:t>de</a:t>
            </a:r>
            <a:r>
              <a:rPr lang="fr-FR" cap="all" spc="10" dirty="0"/>
              <a:t> Générale </a:t>
            </a:r>
            <a:br>
              <a:rPr lang="fr-FR" cap="all" spc="10" dirty="0"/>
            </a:br>
            <a:r>
              <a:rPr lang="fr-FR" cap="all" spc="10" dirty="0"/>
              <a:t>et technologique</a:t>
            </a:r>
            <a:endParaRPr lang="fr-FR" cap="all" dirty="0"/>
          </a:p>
        </p:txBody>
      </p:sp>
      <p:sp>
        <p:nvSpPr>
          <p:cNvPr id="15" name="Espace réservé du texte 48">
            <a:extLst>
              <a:ext uri="{FF2B5EF4-FFF2-40B4-BE49-F238E27FC236}">
                <a16:creationId xmlns:a16="http://schemas.microsoft.com/office/drawing/2014/main" id="{7A5B18A2-D277-1819-083A-65E64FB5D137}"/>
              </a:ext>
            </a:extLst>
          </p:cNvPr>
          <p:cNvSpPr>
            <a:spLocks noGrp="1"/>
          </p:cNvSpPr>
          <p:nvPr>
            <p:ph type="body" sz="quarter" idx="14"/>
          </p:nvPr>
        </p:nvSpPr>
        <p:spPr>
          <a:xfrm>
            <a:off x="2520000" y="493200"/>
            <a:ext cx="2880000" cy="198000"/>
          </a:xfrm>
        </p:spPr>
        <p:txBody>
          <a:bodyPr lIns="36000" tIns="36000" rIns="36000" bIns="36000" anchor="t" anchorCtr="0"/>
          <a:lstStyle/>
          <a:p>
            <a:r>
              <a:rPr lang="fr-FR" sz="1000" b="0" spc="10" dirty="0">
                <a:solidFill>
                  <a:prstClr val="black"/>
                </a:solidFill>
                <a:ea typeface="+mn-ea"/>
              </a:rPr>
              <a:t>Parcours d’orientation</a:t>
            </a:r>
            <a:endParaRPr lang="fr-FR" b="0" dirty="0"/>
          </a:p>
        </p:txBody>
      </p:sp>
      <p:pic>
        <p:nvPicPr>
          <p:cNvPr id="2" name="Image 1">
            <a:hlinkClick r:id="rId2" action="ppaction://hlinksldjump"/>
            <a:extLst>
              <a:ext uri="{FF2B5EF4-FFF2-40B4-BE49-F238E27FC236}">
                <a16:creationId xmlns:a16="http://schemas.microsoft.com/office/drawing/2014/main" id="{C1B71A83-A807-EE11-A917-6DBCF445CE9E}"/>
              </a:ext>
            </a:extLst>
          </p:cNvPr>
          <p:cNvPicPr>
            <a:picLocks noChangeAspect="1"/>
          </p:cNvPicPr>
          <p:nvPr/>
        </p:nvPicPr>
        <p:blipFill>
          <a:blip r:embed="rId3"/>
          <a:stretch>
            <a:fillRect/>
          </a:stretch>
        </p:blipFill>
        <p:spPr>
          <a:xfrm>
            <a:off x="7742924" y="4911795"/>
            <a:ext cx="1042301" cy="141753"/>
          </a:xfrm>
          <a:prstGeom prst="rect">
            <a:avLst/>
          </a:prstGeom>
        </p:spPr>
      </p:pic>
    </p:spTree>
    <p:extLst>
      <p:ext uri="{BB962C8B-B14F-4D97-AF65-F5344CB8AC3E}">
        <p14:creationId xmlns:p14="http://schemas.microsoft.com/office/powerpoint/2010/main" val="41628190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457"/>
        <p:cNvGrpSpPr/>
        <p:nvPr/>
      </p:nvGrpSpPr>
      <p:grpSpPr>
        <a:xfrm>
          <a:off x="0" y="0"/>
          <a:ext cx="0" cy="0"/>
          <a:chOff x="0" y="0"/>
          <a:chExt cx="0" cy="0"/>
        </a:xfrm>
      </p:grpSpPr>
      <p:sp>
        <p:nvSpPr>
          <p:cNvPr id="459" name="Google Shape;459;p19"/>
          <p:cNvSpPr txBox="1"/>
          <p:nvPr/>
        </p:nvSpPr>
        <p:spPr>
          <a:xfrm>
            <a:off x="1612941" y="465965"/>
            <a:ext cx="3931508" cy="392771"/>
          </a:xfrm>
          <a:prstGeom prst="rect">
            <a:avLst/>
          </a:prstGeom>
          <a:solidFill>
            <a:srgbClr val="0070C0"/>
          </a:solidFill>
          <a:ln>
            <a:noFill/>
          </a:ln>
          <a:effectLst>
            <a:outerShdw blurRad="63500" dist="38100" dir="2700000">
              <a:srgbClr val="000000">
                <a:alpha val="39607"/>
              </a:srgbClr>
            </a:outerShdw>
          </a:effectLst>
        </p:spPr>
        <p:txBody>
          <a:bodyPr spcFirstLastPara="1" wrap="square" lIns="68632" tIns="34307" rIns="68632" bIns="34307" anchor="t" anchorCtr="0">
            <a:spAutoFit/>
          </a:bodyPr>
          <a:lstStyle/>
          <a:p>
            <a:pPr algn="ctr">
              <a:buClr>
                <a:srgbClr val="FFFFFF"/>
              </a:buClr>
              <a:buSzPts val="2800"/>
            </a:pPr>
            <a:r>
              <a:rPr lang="en-US" sz="2102" b="1">
                <a:solidFill>
                  <a:srgbClr val="FFFFFF"/>
                </a:solidFill>
                <a:latin typeface="Arial Black"/>
                <a:ea typeface="Arial Black"/>
                <a:cs typeface="Arial Black"/>
                <a:sym typeface="Arial Black"/>
              </a:rPr>
              <a:t>voie technologique</a:t>
            </a:r>
            <a:endParaRPr sz="1351"/>
          </a:p>
        </p:txBody>
      </p:sp>
      <p:sp>
        <p:nvSpPr>
          <p:cNvPr id="460" name="Google Shape;460;p19"/>
          <p:cNvSpPr txBox="1"/>
          <p:nvPr/>
        </p:nvSpPr>
        <p:spPr>
          <a:xfrm>
            <a:off x="5023664" y="681668"/>
            <a:ext cx="2575323" cy="346604"/>
          </a:xfrm>
          <a:prstGeom prst="rect">
            <a:avLst/>
          </a:prstGeom>
          <a:solidFill>
            <a:srgbClr val="C3D69B"/>
          </a:solidFill>
          <a:ln>
            <a:noFill/>
          </a:ln>
          <a:effectLst>
            <a:outerShdw blurRad="63500" dist="38100" dir="2700000">
              <a:srgbClr val="000000">
                <a:alpha val="39607"/>
              </a:srgbClr>
            </a:outerShdw>
          </a:effectLst>
        </p:spPr>
        <p:txBody>
          <a:bodyPr spcFirstLastPara="1" wrap="square" lIns="68632" tIns="34307" rIns="68632" bIns="34307" anchor="t" anchorCtr="0">
            <a:spAutoFit/>
          </a:bodyPr>
          <a:lstStyle/>
          <a:p>
            <a:pPr algn="ctr">
              <a:buClr>
                <a:srgbClr val="FFFFFF"/>
              </a:buClr>
              <a:buSzPts val="2400"/>
            </a:pPr>
            <a:r>
              <a:rPr lang="en-US" sz="1802" b="1">
                <a:solidFill>
                  <a:srgbClr val="FFFFFF"/>
                </a:solidFill>
                <a:latin typeface="Arial Black"/>
                <a:ea typeface="Arial Black"/>
                <a:cs typeface="Arial Black"/>
                <a:sym typeface="Arial Black"/>
              </a:rPr>
              <a:t>la série STMG</a:t>
            </a:r>
            <a:endParaRPr sz="1351"/>
          </a:p>
        </p:txBody>
      </p:sp>
      <p:sp>
        <p:nvSpPr>
          <p:cNvPr id="461" name="Google Shape;461;p19"/>
          <p:cNvSpPr txBox="1"/>
          <p:nvPr/>
        </p:nvSpPr>
        <p:spPr>
          <a:xfrm>
            <a:off x="1235163" y="2358131"/>
            <a:ext cx="6673674" cy="1206623"/>
          </a:xfrm>
          <a:prstGeom prst="rect">
            <a:avLst/>
          </a:prstGeom>
          <a:noFill/>
          <a:ln>
            <a:noFill/>
          </a:ln>
        </p:spPr>
        <p:txBody>
          <a:bodyPr spcFirstLastPara="1" wrap="square" lIns="69120" tIns="34551" rIns="69120" bIns="34551" anchor="t" anchorCtr="0">
            <a:noAutofit/>
          </a:bodyPr>
          <a:lstStyle/>
          <a:p>
            <a:pPr>
              <a:buClr>
                <a:schemeClr val="dk1"/>
              </a:buClr>
              <a:buSzPts val="2800"/>
            </a:pPr>
            <a:r>
              <a:rPr lang="en-US" sz="2102" b="1" i="1" dirty="0" err="1">
                <a:solidFill>
                  <a:schemeClr val="dk1"/>
                </a:solidFill>
                <a:latin typeface="Calibri"/>
                <a:ea typeface="Calibri"/>
                <a:cs typeface="Calibri"/>
                <a:sym typeface="Calibri"/>
              </a:rPr>
              <a:t>Poursuites</a:t>
            </a:r>
            <a:r>
              <a:rPr lang="en-US" sz="2102" b="1" i="1" dirty="0">
                <a:solidFill>
                  <a:schemeClr val="dk1"/>
                </a:solidFill>
                <a:latin typeface="Calibri"/>
                <a:ea typeface="Calibri"/>
                <a:cs typeface="Calibri"/>
                <a:sym typeface="Calibri"/>
              </a:rPr>
              <a:t> </a:t>
            </a:r>
            <a:r>
              <a:rPr lang="en-US" sz="2102" b="1" i="1" dirty="0" err="1" smtClean="0">
                <a:solidFill>
                  <a:schemeClr val="dk1"/>
                </a:solidFill>
                <a:latin typeface="Calibri"/>
                <a:ea typeface="Calibri"/>
                <a:cs typeface="Calibri"/>
                <a:sym typeface="Calibri"/>
              </a:rPr>
              <a:t>d’études</a:t>
            </a:r>
            <a:endParaRPr lang="en-US" sz="2102" b="1" i="1" dirty="0" smtClean="0">
              <a:solidFill>
                <a:schemeClr val="dk1"/>
              </a:solidFill>
              <a:latin typeface="Calibri"/>
              <a:ea typeface="Calibri"/>
              <a:cs typeface="Calibri"/>
              <a:sym typeface="Calibri"/>
            </a:endParaRPr>
          </a:p>
          <a:p>
            <a:pPr>
              <a:buClr>
                <a:schemeClr val="dk1"/>
              </a:buClr>
              <a:buSzPts val="2800"/>
            </a:pPr>
            <a:endParaRPr sz="1351" dirty="0"/>
          </a:p>
          <a:p>
            <a:pPr indent="-76271">
              <a:buClr>
                <a:schemeClr val="dk1"/>
              </a:buClr>
              <a:buSzPts val="1600"/>
              <a:buFont typeface="Noto Sans Symbols"/>
              <a:buChar char="⮚"/>
            </a:pPr>
            <a:r>
              <a:rPr lang="en-US" sz="1201" b="1" i="1" dirty="0">
                <a:solidFill>
                  <a:schemeClr val="dk1"/>
                </a:solidFill>
                <a:latin typeface="Calibri"/>
                <a:ea typeface="Calibri"/>
                <a:cs typeface="Calibri"/>
                <a:sym typeface="Calibri"/>
              </a:rPr>
              <a:t>Formations </a:t>
            </a:r>
            <a:r>
              <a:rPr lang="en-US" sz="1201" b="1" i="1" dirty="0" err="1">
                <a:solidFill>
                  <a:schemeClr val="dk1"/>
                </a:solidFill>
                <a:latin typeface="Calibri"/>
                <a:ea typeface="Calibri"/>
                <a:cs typeface="Calibri"/>
                <a:sym typeface="Calibri"/>
              </a:rPr>
              <a:t>technologiques</a:t>
            </a:r>
            <a:r>
              <a:rPr lang="en-US" sz="1201" b="1" i="1" dirty="0">
                <a:solidFill>
                  <a:schemeClr val="dk1"/>
                </a:solidFill>
                <a:latin typeface="Calibri"/>
                <a:ea typeface="Calibri"/>
                <a:cs typeface="Calibri"/>
                <a:sym typeface="Calibri"/>
              </a:rPr>
              <a:t> </a:t>
            </a:r>
            <a:r>
              <a:rPr lang="en-US" sz="1201" b="1" i="1" dirty="0" err="1">
                <a:solidFill>
                  <a:schemeClr val="dk1"/>
                </a:solidFill>
                <a:latin typeface="Calibri"/>
                <a:ea typeface="Calibri"/>
                <a:cs typeface="Calibri"/>
                <a:sym typeface="Calibri"/>
              </a:rPr>
              <a:t>courtes</a:t>
            </a:r>
            <a:r>
              <a:rPr lang="en-US" sz="1201" b="1" i="1" dirty="0">
                <a:solidFill>
                  <a:schemeClr val="dk1"/>
                </a:solidFill>
                <a:latin typeface="Calibri"/>
                <a:ea typeface="Calibri"/>
                <a:cs typeface="Calibri"/>
                <a:sym typeface="Calibri"/>
              </a:rPr>
              <a:t> :  BTS (bac +2)  BUT (bac +3)</a:t>
            </a:r>
            <a:endParaRPr sz="1351" dirty="0"/>
          </a:p>
          <a:p>
            <a:pPr>
              <a:buClr>
                <a:srgbClr val="215968"/>
              </a:buClr>
              <a:buSzPts val="1600"/>
            </a:pPr>
            <a:r>
              <a:rPr lang="en-US" sz="1201" i="1" dirty="0" err="1">
                <a:solidFill>
                  <a:srgbClr val="376092"/>
                </a:solidFill>
                <a:latin typeface="Calibri"/>
                <a:ea typeface="Calibri"/>
                <a:cs typeface="Calibri"/>
                <a:sym typeface="Calibri"/>
              </a:rPr>
              <a:t>comptabilité</a:t>
            </a:r>
            <a:r>
              <a:rPr lang="en-US" sz="1201" i="1" dirty="0">
                <a:solidFill>
                  <a:srgbClr val="376092"/>
                </a:solidFill>
                <a:latin typeface="Calibri"/>
                <a:ea typeface="Calibri"/>
                <a:cs typeface="Calibri"/>
                <a:sym typeface="Calibri"/>
              </a:rPr>
              <a:t>, </a:t>
            </a:r>
            <a:r>
              <a:rPr lang="en-US" sz="1201" i="1" dirty="0" err="1">
                <a:solidFill>
                  <a:srgbClr val="376092"/>
                </a:solidFill>
                <a:latin typeface="Calibri"/>
                <a:ea typeface="Calibri"/>
                <a:cs typeface="Calibri"/>
                <a:sym typeface="Calibri"/>
              </a:rPr>
              <a:t>négociation</a:t>
            </a:r>
            <a:r>
              <a:rPr lang="en-US" sz="1201" i="1" dirty="0">
                <a:solidFill>
                  <a:srgbClr val="376092"/>
                </a:solidFill>
                <a:latin typeface="Calibri"/>
                <a:ea typeface="Calibri"/>
                <a:cs typeface="Calibri"/>
                <a:sym typeface="Calibri"/>
              </a:rPr>
              <a:t> relation client, assistant de gestion de PME, communication, assurance, </a:t>
            </a:r>
            <a:r>
              <a:rPr lang="en-US" sz="1201" i="1" dirty="0" err="1">
                <a:solidFill>
                  <a:srgbClr val="376092"/>
                </a:solidFill>
                <a:latin typeface="Calibri"/>
                <a:ea typeface="Calibri"/>
                <a:cs typeface="Calibri"/>
                <a:sym typeface="Calibri"/>
              </a:rPr>
              <a:t>banque</a:t>
            </a:r>
            <a:r>
              <a:rPr lang="en-US" sz="1201" i="1" dirty="0">
                <a:solidFill>
                  <a:srgbClr val="376092"/>
                </a:solidFill>
                <a:latin typeface="Calibri"/>
                <a:ea typeface="Calibri"/>
                <a:cs typeface="Calibri"/>
                <a:sym typeface="Calibri"/>
              </a:rPr>
              <a:t>, transport, </a:t>
            </a:r>
            <a:r>
              <a:rPr lang="en-US" sz="1201" i="1" dirty="0" err="1">
                <a:solidFill>
                  <a:srgbClr val="376092"/>
                </a:solidFill>
                <a:latin typeface="Calibri"/>
                <a:ea typeface="Calibri"/>
                <a:cs typeface="Calibri"/>
                <a:sym typeface="Calibri"/>
              </a:rPr>
              <a:t>tourisme</a:t>
            </a:r>
            <a:r>
              <a:rPr lang="en-US" sz="1201" i="1" dirty="0">
                <a:solidFill>
                  <a:srgbClr val="376092"/>
                </a:solidFill>
                <a:latin typeface="Calibri"/>
                <a:ea typeface="Calibri"/>
                <a:cs typeface="Calibri"/>
                <a:sym typeface="Calibri"/>
              </a:rPr>
              <a:t>, gestion des </a:t>
            </a:r>
            <a:r>
              <a:rPr lang="en-US" sz="1201" i="1" dirty="0" err="1">
                <a:solidFill>
                  <a:srgbClr val="376092"/>
                </a:solidFill>
                <a:latin typeface="Calibri"/>
                <a:ea typeface="Calibri"/>
                <a:cs typeface="Calibri"/>
                <a:sym typeface="Calibri"/>
              </a:rPr>
              <a:t>entreprises</a:t>
            </a:r>
            <a:r>
              <a:rPr lang="en-US" sz="1201" i="1" dirty="0">
                <a:solidFill>
                  <a:srgbClr val="376092"/>
                </a:solidFill>
                <a:latin typeface="Calibri"/>
                <a:ea typeface="Calibri"/>
                <a:cs typeface="Calibri"/>
                <a:sym typeface="Calibri"/>
              </a:rPr>
              <a:t> et des administrations, techniques de </a:t>
            </a:r>
            <a:r>
              <a:rPr lang="en-US" sz="1201" i="1" dirty="0" err="1">
                <a:solidFill>
                  <a:srgbClr val="376092"/>
                </a:solidFill>
                <a:latin typeface="Calibri"/>
                <a:ea typeface="Calibri"/>
                <a:cs typeface="Calibri"/>
                <a:sym typeface="Calibri"/>
              </a:rPr>
              <a:t>commercialisation</a:t>
            </a:r>
            <a:r>
              <a:rPr lang="en-US" sz="1201" i="1" dirty="0">
                <a:solidFill>
                  <a:srgbClr val="376092"/>
                </a:solidFill>
                <a:latin typeface="Calibri"/>
                <a:ea typeface="Calibri"/>
                <a:cs typeface="Calibri"/>
                <a:sym typeface="Calibri"/>
              </a:rPr>
              <a:t>, </a:t>
            </a:r>
          </a:p>
          <a:p>
            <a:pPr>
              <a:buClr>
                <a:srgbClr val="215968"/>
              </a:buClr>
              <a:buSzPts val="1600"/>
            </a:pPr>
            <a:endParaRPr sz="1351" dirty="0"/>
          </a:p>
        </p:txBody>
      </p:sp>
      <p:sp>
        <p:nvSpPr>
          <p:cNvPr id="462" name="Google Shape;462;p19"/>
          <p:cNvSpPr txBox="1"/>
          <p:nvPr/>
        </p:nvSpPr>
        <p:spPr>
          <a:xfrm>
            <a:off x="1185110" y="4516829"/>
            <a:ext cx="3838554" cy="378969"/>
          </a:xfrm>
          <a:prstGeom prst="rect">
            <a:avLst/>
          </a:prstGeom>
          <a:noFill/>
          <a:ln>
            <a:noFill/>
          </a:ln>
        </p:spPr>
        <p:txBody>
          <a:bodyPr spcFirstLastPara="1" wrap="square" lIns="69120" tIns="34551" rIns="69120" bIns="34551" anchor="t" anchorCtr="0">
            <a:noAutofit/>
          </a:bodyPr>
          <a:lstStyle/>
          <a:p>
            <a:pPr marL="257415" indent="-257415">
              <a:buClr>
                <a:schemeClr val="dk1"/>
              </a:buClr>
              <a:buSzPts val="1600"/>
              <a:buFont typeface="Noto Sans Symbols"/>
              <a:buChar char="⮚"/>
            </a:pPr>
            <a:r>
              <a:rPr lang="en-US" sz="1201" b="1" i="1" dirty="0" err="1">
                <a:solidFill>
                  <a:schemeClr val="dk1"/>
                </a:solidFill>
                <a:latin typeface="Calibri"/>
                <a:ea typeface="Calibri"/>
                <a:cs typeface="Calibri"/>
                <a:sym typeface="Calibri"/>
              </a:rPr>
              <a:t>Filière</a:t>
            </a:r>
            <a:r>
              <a:rPr lang="en-US" sz="1201" b="1" i="1" dirty="0">
                <a:solidFill>
                  <a:schemeClr val="dk1"/>
                </a:solidFill>
                <a:latin typeface="Calibri"/>
                <a:ea typeface="Calibri"/>
                <a:cs typeface="Calibri"/>
                <a:sym typeface="Calibri"/>
              </a:rPr>
              <a:t> </a:t>
            </a:r>
            <a:r>
              <a:rPr lang="en-US" sz="1201" b="1" i="1" dirty="0" err="1">
                <a:solidFill>
                  <a:schemeClr val="dk1"/>
                </a:solidFill>
                <a:latin typeface="Calibri"/>
                <a:ea typeface="Calibri"/>
                <a:cs typeface="Calibri"/>
                <a:sym typeface="Calibri"/>
              </a:rPr>
              <a:t>comptable</a:t>
            </a:r>
            <a:r>
              <a:rPr lang="en-US" sz="1201" b="1" i="1" dirty="0">
                <a:solidFill>
                  <a:schemeClr val="dk1"/>
                </a:solidFill>
                <a:latin typeface="Calibri"/>
                <a:ea typeface="Calibri"/>
                <a:cs typeface="Calibri"/>
                <a:sym typeface="Calibri"/>
              </a:rPr>
              <a:t> </a:t>
            </a:r>
            <a:r>
              <a:rPr lang="en-US" sz="1201" i="1" dirty="0">
                <a:solidFill>
                  <a:srgbClr val="376092"/>
                </a:solidFill>
                <a:latin typeface="Calibri"/>
                <a:ea typeface="Calibri"/>
                <a:cs typeface="Calibri"/>
                <a:sym typeface="Calibri"/>
              </a:rPr>
              <a:t>DCG, DSCG…</a:t>
            </a:r>
            <a:endParaRPr sz="1351" dirty="0"/>
          </a:p>
        </p:txBody>
      </p:sp>
      <p:sp>
        <p:nvSpPr>
          <p:cNvPr id="465" name="Google Shape;465;p19"/>
          <p:cNvSpPr txBox="1"/>
          <p:nvPr/>
        </p:nvSpPr>
        <p:spPr>
          <a:xfrm>
            <a:off x="1185110" y="3631193"/>
            <a:ext cx="5583749" cy="648300"/>
          </a:xfrm>
          <a:prstGeom prst="rect">
            <a:avLst/>
          </a:prstGeom>
          <a:noFill/>
          <a:ln>
            <a:noFill/>
          </a:ln>
        </p:spPr>
        <p:txBody>
          <a:bodyPr spcFirstLastPara="1" wrap="square" lIns="69120" tIns="34551" rIns="69120" bIns="34551" anchor="t" anchorCtr="0">
            <a:noAutofit/>
          </a:bodyPr>
          <a:lstStyle/>
          <a:p>
            <a:pPr marL="257415" indent="-257415">
              <a:buClr>
                <a:schemeClr val="dk1"/>
              </a:buClr>
              <a:buSzPts val="1600"/>
              <a:buFont typeface="Noto Sans Symbols"/>
              <a:buChar char="⮚"/>
            </a:pPr>
            <a:r>
              <a:rPr lang="en-US" sz="1201" b="1" i="1" dirty="0">
                <a:solidFill>
                  <a:schemeClr val="dk1"/>
                </a:solidFill>
                <a:latin typeface="Calibri"/>
                <a:ea typeface="Calibri"/>
                <a:cs typeface="Calibri"/>
                <a:sym typeface="Calibri"/>
              </a:rPr>
              <a:t>Formations </a:t>
            </a:r>
            <a:r>
              <a:rPr lang="en-US" sz="1201" b="1" i="1" dirty="0" err="1">
                <a:solidFill>
                  <a:schemeClr val="dk1"/>
                </a:solidFill>
                <a:latin typeface="Calibri"/>
                <a:ea typeface="Calibri"/>
                <a:cs typeface="Calibri"/>
                <a:sym typeface="Calibri"/>
              </a:rPr>
              <a:t>universitaires</a:t>
            </a:r>
            <a:r>
              <a:rPr lang="en-US" sz="1201" b="1" i="1" dirty="0">
                <a:solidFill>
                  <a:schemeClr val="dk1"/>
                </a:solidFill>
                <a:latin typeface="Calibri"/>
                <a:ea typeface="Calibri"/>
                <a:cs typeface="Calibri"/>
                <a:sym typeface="Calibri"/>
              </a:rPr>
              <a:t> </a:t>
            </a:r>
            <a:r>
              <a:rPr lang="en-US" sz="1201" b="1" i="1" dirty="0" err="1">
                <a:solidFill>
                  <a:schemeClr val="dk1"/>
                </a:solidFill>
                <a:latin typeface="Calibri"/>
                <a:ea typeface="Calibri"/>
                <a:cs typeface="Calibri"/>
                <a:sym typeface="Calibri"/>
              </a:rPr>
              <a:t>générales</a:t>
            </a:r>
            <a:r>
              <a:rPr lang="en-US" sz="1201" i="1" dirty="0">
                <a:solidFill>
                  <a:schemeClr val="dk1"/>
                </a:solidFill>
                <a:latin typeface="Calibri"/>
                <a:ea typeface="Calibri"/>
                <a:cs typeface="Calibri"/>
                <a:sym typeface="Calibri"/>
              </a:rPr>
              <a:t/>
            </a:r>
            <a:br>
              <a:rPr lang="en-US" sz="1201" i="1" dirty="0">
                <a:solidFill>
                  <a:schemeClr val="dk1"/>
                </a:solidFill>
                <a:latin typeface="Calibri"/>
                <a:ea typeface="Calibri"/>
                <a:cs typeface="Calibri"/>
                <a:sym typeface="Calibri"/>
              </a:rPr>
            </a:br>
            <a:r>
              <a:rPr lang="en-US" sz="1201" i="1" dirty="0">
                <a:solidFill>
                  <a:schemeClr val="dk1"/>
                </a:solidFill>
                <a:latin typeface="Calibri"/>
                <a:ea typeface="Calibri"/>
                <a:cs typeface="Calibri"/>
                <a:sym typeface="Calibri"/>
              </a:rPr>
              <a:t>(1ère </a:t>
            </a:r>
            <a:r>
              <a:rPr lang="en-US" sz="1201" i="1" dirty="0" err="1">
                <a:solidFill>
                  <a:schemeClr val="dk1"/>
                </a:solidFill>
                <a:latin typeface="Calibri"/>
                <a:ea typeface="Calibri"/>
                <a:cs typeface="Calibri"/>
                <a:sym typeface="Calibri"/>
              </a:rPr>
              <a:t>année</a:t>
            </a:r>
            <a:r>
              <a:rPr lang="en-US" sz="1201" i="1" dirty="0">
                <a:solidFill>
                  <a:schemeClr val="dk1"/>
                </a:solidFill>
                <a:latin typeface="Calibri"/>
                <a:ea typeface="Calibri"/>
                <a:cs typeface="Calibri"/>
                <a:sym typeface="Calibri"/>
              </a:rPr>
              <a:t> </a:t>
            </a:r>
            <a:r>
              <a:rPr lang="en-US" sz="1201" i="1" dirty="0" err="1">
                <a:solidFill>
                  <a:schemeClr val="dk1"/>
                </a:solidFill>
                <a:latin typeface="Calibri"/>
                <a:ea typeface="Calibri"/>
                <a:cs typeface="Calibri"/>
                <a:sym typeface="Calibri"/>
              </a:rPr>
              <a:t>licence</a:t>
            </a:r>
            <a:r>
              <a:rPr lang="en-US" sz="1201" i="1" dirty="0">
                <a:solidFill>
                  <a:schemeClr val="dk1"/>
                </a:solidFill>
                <a:latin typeface="Calibri"/>
                <a:ea typeface="Calibri"/>
                <a:cs typeface="Calibri"/>
                <a:sym typeface="Calibri"/>
              </a:rPr>
              <a:t>)</a:t>
            </a:r>
            <a:r>
              <a:rPr lang="en-US" sz="1201" i="1" dirty="0">
                <a:solidFill>
                  <a:schemeClr val="accent1"/>
                </a:solidFill>
                <a:latin typeface="Calibri"/>
                <a:ea typeface="Calibri"/>
                <a:cs typeface="Calibri"/>
                <a:sym typeface="Calibri"/>
              </a:rPr>
              <a:t> </a:t>
            </a:r>
            <a:r>
              <a:rPr lang="en-US" sz="1201" i="1" dirty="0">
                <a:solidFill>
                  <a:srgbClr val="376092"/>
                </a:solidFill>
                <a:latin typeface="Calibri"/>
                <a:ea typeface="Calibri"/>
                <a:cs typeface="Calibri"/>
                <a:sym typeface="Calibri"/>
              </a:rPr>
              <a:t>administration </a:t>
            </a:r>
            <a:r>
              <a:rPr lang="en-US" sz="1201" i="1" dirty="0" err="1">
                <a:solidFill>
                  <a:srgbClr val="376092"/>
                </a:solidFill>
                <a:latin typeface="Calibri"/>
                <a:ea typeface="Calibri"/>
                <a:cs typeface="Calibri"/>
                <a:sym typeface="Calibri"/>
              </a:rPr>
              <a:t>économique</a:t>
            </a:r>
            <a:r>
              <a:rPr lang="en-US" sz="1201" i="1" dirty="0">
                <a:solidFill>
                  <a:srgbClr val="376092"/>
                </a:solidFill>
                <a:latin typeface="Calibri"/>
                <a:ea typeface="Calibri"/>
                <a:cs typeface="Calibri"/>
                <a:sym typeface="Calibri"/>
              </a:rPr>
              <a:t> et </a:t>
            </a:r>
            <a:r>
              <a:rPr lang="en-US" sz="1201" i="1" dirty="0" err="1">
                <a:solidFill>
                  <a:srgbClr val="376092"/>
                </a:solidFill>
                <a:latin typeface="Calibri"/>
                <a:ea typeface="Calibri"/>
                <a:cs typeface="Calibri"/>
                <a:sym typeface="Calibri"/>
              </a:rPr>
              <a:t>sociale</a:t>
            </a:r>
            <a:r>
              <a:rPr lang="en-US" sz="1201" i="1" dirty="0">
                <a:solidFill>
                  <a:srgbClr val="376092"/>
                </a:solidFill>
                <a:latin typeface="Calibri"/>
                <a:ea typeface="Calibri"/>
                <a:cs typeface="Calibri"/>
                <a:sym typeface="Calibri"/>
              </a:rPr>
              <a:t>, droit, communication, etc.</a:t>
            </a:r>
            <a:endParaRPr sz="1351" dirty="0"/>
          </a:p>
        </p:txBody>
      </p:sp>
      <p:sp>
        <p:nvSpPr>
          <p:cNvPr id="467" name="Google Shape;467;p19"/>
          <p:cNvSpPr txBox="1"/>
          <p:nvPr/>
        </p:nvSpPr>
        <p:spPr>
          <a:xfrm>
            <a:off x="5023665" y="4446336"/>
            <a:ext cx="3838554" cy="701927"/>
          </a:xfrm>
          <a:prstGeom prst="rect">
            <a:avLst/>
          </a:prstGeom>
          <a:noFill/>
          <a:ln>
            <a:noFill/>
          </a:ln>
        </p:spPr>
        <p:txBody>
          <a:bodyPr spcFirstLastPara="1" wrap="square" lIns="69120" tIns="34551" rIns="69120" bIns="34551" anchor="t" anchorCtr="0">
            <a:noAutofit/>
          </a:bodyPr>
          <a:lstStyle/>
          <a:p>
            <a:pPr marL="257415" indent="-257415">
              <a:buClr>
                <a:schemeClr val="dk1"/>
              </a:buClr>
              <a:buSzPts val="1600"/>
              <a:buFont typeface="Noto Sans Symbols"/>
              <a:buChar char="⮚"/>
            </a:pPr>
            <a:r>
              <a:rPr lang="en-US" sz="1201" b="1" i="1" dirty="0" err="1">
                <a:solidFill>
                  <a:schemeClr val="dk1"/>
                </a:solidFill>
                <a:latin typeface="Calibri"/>
                <a:ea typeface="Calibri"/>
                <a:cs typeface="Calibri"/>
                <a:sym typeface="Calibri"/>
              </a:rPr>
              <a:t>Préparations</a:t>
            </a:r>
            <a:r>
              <a:rPr lang="en-US" sz="1201" b="1" i="1" dirty="0">
                <a:solidFill>
                  <a:schemeClr val="dk1"/>
                </a:solidFill>
                <a:latin typeface="Calibri"/>
                <a:ea typeface="Calibri"/>
                <a:cs typeface="Calibri"/>
                <a:sym typeface="Calibri"/>
              </a:rPr>
              <a:t> aux </a:t>
            </a:r>
            <a:r>
              <a:rPr lang="en-US" sz="1201" b="1" i="1" dirty="0" err="1">
                <a:solidFill>
                  <a:schemeClr val="dk1"/>
                </a:solidFill>
                <a:latin typeface="Calibri"/>
                <a:ea typeface="Calibri"/>
                <a:cs typeface="Calibri"/>
                <a:sym typeface="Calibri"/>
              </a:rPr>
              <a:t>grandes</a:t>
            </a:r>
            <a:r>
              <a:rPr lang="en-US" sz="1201" b="1" i="1" dirty="0">
                <a:solidFill>
                  <a:schemeClr val="dk1"/>
                </a:solidFill>
                <a:latin typeface="Calibri"/>
                <a:ea typeface="Calibri"/>
                <a:cs typeface="Calibri"/>
                <a:sym typeface="Calibri"/>
              </a:rPr>
              <a:t> écoles</a:t>
            </a:r>
            <a:br>
              <a:rPr lang="en-US" sz="1201" b="1" i="1" dirty="0">
                <a:solidFill>
                  <a:schemeClr val="dk1"/>
                </a:solidFill>
                <a:latin typeface="Calibri"/>
                <a:ea typeface="Calibri"/>
                <a:cs typeface="Calibri"/>
                <a:sym typeface="Calibri"/>
              </a:rPr>
            </a:br>
            <a:r>
              <a:rPr lang="en-US" sz="1201" i="1" dirty="0">
                <a:solidFill>
                  <a:srgbClr val="376092"/>
                </a:solidFill>
                <a:latin typeface="Calibri"/>
                <a:ea typeface="Calibri"/>
                <a:cs typeface="Calibri"/>
                <a:sym typeface="Calibri"/>
              </a:rPr>
              <a:t>CPGE</a:t>
            </a:r>
            <a:r>
              <a:rPr lang="en-US" sz="1201" i="1" dirty="0">
                <a:solidFill>
                  <a:schemeClr val="dk1"/>
                </a:solidFill>
                <a:latin typeface="Calibri"/>
                <a:ea typeface="Calibri"/>
                <a:cs typeface="Calibri"/>
                <a:sym typeface="Calibri"/>
              </a:rPr>
              <a:t> </a:t>
            </a:r>
            <a:r>
              <a:rPr lang="en-US" sz="1201" i="1" dirty="0" err="1">
                <a:solidFill>
                  <a:srgbClr val="376092"/>
                </a:solidFill>
                <a:latin typeface="Calibri"/>
                <a:ea typeface="Calibri"/>
                <a:cs typeface="Calibri"/>
                <a:sym typeface="Calibri"/>
              </a:rPr>
              <a:t>économique</a:t>
            </a:r>
            <a:r>
              <a:rPr lang="en-US" sz="1201" i="1" dirty="0">
                <a:solidFill>
                  <a:srgbClr val="376092"/>
                </a:solidFill>
                <a:latin typeface="Calibri"/>
                <a:ea typeface="Calibri"/>
                <a:cs typeface="Calibri"/>
                <a:sym typeface="Calibri"/>
              </a:rPr>
              <a:t> et </a:t>
            </a:r>
            <a:r>
              <a:rPr lang="en-US" sz="1201" i="1" dirty="0" err="1">
                <a:solidFill>
                  <a:srgbClr val="376092"/>
                </a:solidFill>
                <a:latin typeface="Calibri"/>
                <a:ea typeface="Calibri"/>
                <a:cs typeface="Calibri"/>
                <a:sym typeface="Calibri"/>
              </a:rPr>
              <a:t>commerciale</a:t>
            </a:r>
            <a:r>
              <a:rPr lang="en-US" sz="1201" i="1" dirty="0">
                <a:solidFill>
                  <a:srgbClr val="376092"/>
                </a:solidFill>
                <a:latin typeface="Calibri"/>
                <a:ea typeface="Calibri"/>
                <a:cs typeface="Calibri"/>
                <a:sym typeface="Calibri"/>
              </a:rPr>
              <a:t>, (ECT)</a:t>
            </a:r>
            <a:endParaRPr sz="1351" dirty="0"/>
          </a:p>
        </p:txBody>
      </p:sp>
      <p:sp>
        <p:nvSpPr>
          <p:cNvPr id="3" name="ZoneTexte 2">
            <a:extLst>
              <a:ext uri="{FF2B5EF4-FFF2-40B4-BE49-F238E27FC236}">
                <a16:creationId xmlns:a16="http://schemas.microsoft.com/office/drawing/2014/main" id="{95685905-E242-B864-61D0-D7BAC596F835}"/>
              </a:ext>
            </a:extLst>
          </p:cNvPr>
          <p:cNvSpPr txBox="1"/>
          <p:nvPr/>
        </p:nvSpPr>
        <p:spPr>
          <a:xfrm>
            <a:off x="897148" y="1300353"/>
            <a:ext cx="6437754" cy="954107"/>
          </a:xfrm>
          <a:prstGeom prst="rect">
            <a:avLst/>
          </a:prstGeom>
          <a:noFill/>
        </p:spPr>
        <p:txBody>
          <a:bodyPr wrap="square">
            <a:spAutoFit/>
          </a:bodyPr>
          <a:lstStyle/>
          <a:p>
            <a:pPr marL="214513" indent="-214513">
              <a:buClr>
                <a:schemeClr val="dk1"/>
              </a:buClr>
              <a:buSzPts val="1800"/>
              <a:buFont typeface="Noto Sans Symbols"/>
              <a:buChar char="▪"/>
            </a:pPr>
            <a:r>
              <a:rPr lang="fr-FR" sz="1400" dirty="0">
                <a:solidFill>
                  <a:schemeClr val="dk1"/>
                </a:solidFill>
                <a:latin typeface="Calibri"/>
                <a:ea typeface="Calibri"/>
                <a:cs typeface="Calibri"/>
                <a:sym typeface="Calibri"/>
              </a:rPr>
              <a:t>Cette série s'adresse aux élèves intéressés par la réalité du fonctionnement des organisations, les relations au travail, les nouveaux usages du numérique, le marketing, la recherche et la mesure de la performance, l'analyse des décisions et l'impact des stratégies d'entreprise.</a:t>
            </a:r>
            <a:endParaRPr lang="fr-FR"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6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61">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61">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6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6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6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502"/>
        <p:cNvGrpSpPr/>
        <p:nvPr/>
      </p:nvGrpSpPr>
      <p:grpSpPr>
        <a:xfrm>
          <a:off x="0" y="0"/>
          <a:ext cx="0" cy="0"/>
          <a:chOff x="0" y="0"/>
          <a:chExt cx="0" cy="0"/>
        </a:xfrm>
      </p:grpSpPr>
      <p:sp>
        <p:nvSpPr>
          <p:cNvPr id="504" name="Google Shape;504;p23"/>
          <p:cNvSpPr txBox="1"/>
          <p:nvPr/>
        </p:nvSpPr>
        <p:spPr>
          <a:xfrm>
            <a:off x="1612941" y="465965"/>
            <a:ext cx="3931508" cy="392771"/>
          </a:xfrm>
          <a:prstGeom prst="rect">
            <a:avLst/>
          </a:prstGeom>
          <a:solidFill>
            <a:srgbClr val="0070C0"/>
          </a:solidFill>
          <a:ln>
            <a:noFill/>
          </a:ln>
          <a:effectLst>
            <a:outerShdw blurRad="63500" dist="38100" dir="2700000">
              <a:srgbClr val="000000">
                <a:alpha val="39607"/>
              </a:srgbClr>
            </a:outerShdw>
          </a:effectLst>
        </p:spPr>
        <p:txBody>
          <a:bodyPr spcFirstLastPara="1" wrap="square" lIns="68632" tIns="34307" rIns="68632" bIns="34307" anchor="t" anchorCtr="0">
            <a:spAutoFit/>
          </a:bodyPr>
          <a:lstStyle/>
          <a:p>
            <a:pPr algn="ctr">
              <a:buClr>
                <a:srgbClr val="FFFFFF"/>
              </a:buClr>
              <a:buSzPts val="2800"/>
            </a:pPr>
            <a:r>
              <a:rPr lang="en-US" sz="2102" b="1">
                <a:solidFill>
                  <a:srgbClr val="FFFFFF"/>
                </a:solidFill>
                <a:latin typeface="Arial Black"/>
                <a:ea typeface="Arial Black"/>
                <a:cs typeface="Arial Black"/>
                <a:sym typeface="Arial Black"/>
              </a:rPr>
              <a:t>voie technologique</a:t>
            </a:r>
            <a:endParaRPr sz="1351"/>
          </a:p>
        </p:txBody>
      </p:sp>
      <p:sp>
        <p:nvSpPr>
          <p:cNvPr id="505" name="Google Shape;505;p23"/>
          <p:cNvSpPr txBox="1"/>
          <p:nvPr/>
        </p:nvSpPr>
        <p:spPr>
          <a:xfrm>
            <a:off x="5023664" y="681668"/>
            <a:ext cx="2575323" cy="346604"/>
          </a:xfrm>
          <a:prstGeom prst="rect">
            <a:avLst/>
          </a:prstGeom>
          <a:solidFill>
            <a:srgbClr val="C3D69B"/>
          </a:solidFill>
          <a:ln>
            <a:noFill/>
          </a:ln>
          <a:effectLst>
            <a:outerShdw blurRad="63500" dist="38100" dir="2700000">
              <a:srgbClr val="000000">
                <a:alpha val="39607"/>
              </a:srgbClr>
            </a:outerShdw>
          </a:effectLst>
        </p:spPr>
        <p:txBody>
          <a:bodyPr spcFirstLastPara="1" wrap="square" lIns="68632" tIns="34307" rIns="68632" bIns="34307" anchor="t" anchorCtr="0">
            <a:spAutoFit/>
          </a:bodyPr>
          <a:lstStyle/>
          <a:p>
            <a:pPr algn="ctr">
              <a:buClr>
                <a:srgbClr val="FFFFFF"/>
              </a:buClr>
              <a:buSzPts val="2400"/>
            </a:pPr>
            <a:r>
              <a:rPr lang="en-US" sz="1802" b="1">
                <a:solidFill>
                  <a:srgbClr val="FFFFFF"/>
                </a:solidFill>
                <a:latin typeface="Arial Black"/>
                <a:ea typeface="Arial Black"/>
                <a:cs typeface="Arial Black"/>
                <a:sym typeface="Arial Black"/>
              </a:rPr>
              <a:t>la série ST2S</a:t>
            </a:r>
            <a:endParaRPr sz="1351"/>
          </a:p>
        </p:txBody>
      </p:sp>
      <p:sp>
        <p:nvSpPr>
          <p:cNvPr id="506" name="Google Shape;506;p23"/>
          <p:cNvSpPr txBox="1"/>
          <p:nvPr/>
        </p:nvSpPr>
        <p:spPr>
          <a:xfrm>
            <a:off x="1098431" y="2126579"/>
            <a:ext cx="6673674" cy="1351419"/>
          </a:xfrm>
          <a:prstGeom prst="rect">
            <a:avLst/>
          </a:prstGeom>
          <a:noFill/>
          <a:ln>
            <a:noFill/>
          </a:ln>
        </p:spPr>
        <p:txBody>
          <a:bodyPr spcFirstLastPara="1" wrap="square" lIns="69120" tIns="34551" rIns="69120" bIns="34551" anchor="t" anchorCtr="0">
            <a:noAutofit/>
          </a:bodyPr>
          <a:lstStyle/>
          <a:p>
            <a:pPr>
              <a:buClr>
                <a:schemeClr val="dk1"/>
              </a:buClr>
              <a:buSzPts val="2800"/>
            </a:pPr>
            <a:r>
              <a:rPr lang="en-US" sz="2102" b="1" i="1" dirty="0" err="1">
                <a:solidFill>
                  <a:schemeClr val="dk1"/>
                </a:solidFill>
                <a:latin typeface="Calibri"/>
                <a:ea typeface="Calibri"/>
                <a:cs typeface="Calibri"/>
                <a:sym typeface="Calibri"/>
              </a:rPr>
              <a:t>Poursuites</a:t>
            </a:r>
            <a:r>
              <a:rPr lang="en-US" sz="2102" b="1" i="1" dirty="0">
                <a:solidFill>
                  <a:schemeClr val="dk1"/>
                </a:solidFill>
                <a:latin typeface="Calibri"/>
                <a:ea typeface="Calibri"/>
                <a:cs typeface="Calibri"/>
                <a:sym typeface="Calibri"/>
              </a:rPr>
              <a:t> </a:t>
            </a:r>
            <a:r>
              <a:rPr lang="en-US" sz="2102" b="1" i="1" dirty="0" err="1" smtClean="0">
                <a:solidFill>
                  <a:schemeClr val="dk1"/>
                </a:solidFill>
                <a:latin typeface="Calibri"/>
                <a:ea typeface="Calibri"/>
                <a:cs typeface="Calibri"/>
                <a:sym typeface="Calibri"/>
              </a:rPr>
              <a:t>d’études</a:t>
            </a:r>
            <a:endParaRPr lang="en-US" sz="2102" b="1" i="1" dirty="0" smtClean="0">
              <a:solidFill>
                <a:schemeClr val="dk1"/>
              </a:solidFill>
              <a:latin typeface="Calibri"/>
              <a:ea typeface="Calibri"/>
              <a:cs typeface="Calibri"/>
              <a:sym typeface="Calibri"/>
            </a:endParaRPr>
          </a:p>
          <a:p>
            <a:pPr>
              <a:buClr>
                <a:schemeClr val="dk1"/>
              </a:buClr>
              <a:buSzPts val="2800"/>
            </a:pPr>
            <a:endParaRPr sz="1351" dirty="0"/>
          </a:p>
          <a:p>
            <a:pPr indent="-76271">
              <a:buClr>
                <a:schemeClr val="dk1"/>
              </a:buClr>
              <a:buSzPts val="1600"/>
              <a:buFont typeface="Noto Sans Symbols"/>
              <a:buChar char="⮚"/>
            </a:pPr>
            <a:r>
              <a:rPr lang="en-US" sz="1201" b="1" i="1" dirty="0">
                <a:solidFill>
                  <a:schemeClr val="dk1"/>
                </a:solidFill>
                <a:latin typeface="Calibri"/>
                <a:ea typeface="Calibri"/>
                <a:cs typeface="Calibri"/>
                <a:sym typeface="Calibri"/>
              </a:rPr>
              <a:t>Formations </a:t>
            </a:r>
            <a:r>
              <a:rPr lang="en-US" sz="1201" b="1" i="1" dirty="0" err="1">
                <a:solidFill>
                  <a:schemeClr val="dk1"/>
                </a:solidFill>
                <a:latin typeface="Calibri"/>
                <a:ea typeface="Calibri"/>
                <a:cs typeface="Calibri"/>
                <a:sym typeface="Calibri"/>
              </a:rPr>
              <a:t>technologiques</a:t>
            </a:r>
            <a:r>
              <a:rPr lang="en-US" sz="1201" b="1" i="1" dirty="0">
                <a:solidFill>
                  <a:schemeClr val="dk1"/>
                </a:solidFill>
                <a:latin typeface="Calibri"/>
                <a:ea typeface="Calibri"/>
                <a:cs typeface="Calibri"/>
                <a:sym typeface="Calibri"/>
              </a:rPr>
              <a:t> </a:t>
            </a:r>
            <a:r>
              <a:rPr lang="en-US" sz="1201" b="1" i="1" dirty="0" err="1">
                <a:solidFill>
                  <a:schemeClr val="dk1"/>
                </a:solidFill>
                <a:latin typeface="Calibri"/>
                <a:ea typeface="Calibri"/>
                <a:cs typeface="Calibri"/>
                <a:sym typeface="Calibri"/>
              </a:rPr>
              <a:t>courtes</a:t>
            </a:r>
            <a:r>
              <a:rPr lang="en-US" sz="1201" b="1" i="1" dirty="0">
                <a:solidFill>
                  <a:schemeClr val="dk1"/>
                </a:solidFill>
                <a:latin typeface="Calibri"/>
                <a:ea typeface="Calibri"/>
                <a:cs typeface="Calibri"/>
                <a:sym typeface="Calibri"/>
              </a:rPr>
              <a:t> (bac +2) : </a:t>
            </a:r>
            <a:br>
              <a:rPr lang="en-US" sz="1201" b="1" i="1" dirty="0">
                <a:solidFill>
                  <a:schemeClr val="dk1"/>
                </a:solidFill>
                <a:latin typeface="Calibri"/>
                <a:ea typeface="Calibri"/>
                <a:cs typeface="Calibri"/>
                <a:sym typeface="Calibri"/>
              </a:rPr>
            </a:br>
            <a:r>
              <a:rPr lang="en-US" sz="1201" i="1" dirty="0" err="1">
                <a:solidFill>
                  <a:srgbClr val="376092"/>
                </a:solidFill>
                <a:latin typeface="Calibri"/>
                <a:ea typeface="Calibri"/>
                <a:cs typeface="Calibri"/>
                <a:sym typeface="Calibri"/>
              </a:rPr>
              <a:t>économie</a:t>
            </a:r>
            <a:r>
              <a:rPr lang="en-US" sz="1201" i="1" dirty="0">
                <a:solidFill>
                  <a:srgbClr val="376092"/>
                </a:solidFill>
                <a:latin typeface="Calibri"/>
                <a:ea typeface="Calibri"/>
                <a:cs typeface="Calibri"/>
                <a:sym typeface="Calibri"/>
              </a:rPr>
              <a:t> </a:t>
            </a:r>
            <a:r>
              <a:rPr lang="en-US" sz="1201" i="1" dirty="0" err="1">
                <a:solidFill>
                  <a:srgbClr val="376092"/>
                </a:solidFill>
                <a:latin typeface="Calibri"/>
                <a:ea typeface="Calibri"/>
                <a:cs typeface="Calibri"/>
                <a:sym typeface="Calibri"/>
              </a:rPr>
              <a:t>sociale</a:t>
            </a:r>
            <a:r>
              <a:rPr lang="en-US" sz="1201" i="1" dirty="0">
                <a:solidFill>
                  <a:srgbClr val="376092"/>
                </a:solidFill>
                <a:latin typeface="Calibri"/>
                <a:ea typeface="Calibri"/>
                <a:cs typeface="Calibri"/>
                <a:sym typeface="Calibri"/>
              </a:rPr>
              <a:t> et </a:t>
            </a:r>
            <a:r>
              <a:rPr lang="en-US" sz="1201" i="1" dirty="0" err="1">
                <a:solidFill>
                  <a:srgbClr val="376092"/>
                </a:solidFill>
                <a:latin typeface="Calibri"/>
                <a:ea typeface="Calibri"/>
                <a:cs typeface="Calibri"/>
                <a:sym typeface="Calibri"/>
              </a:rPr>
              <a:t>familiale</a:t>
            </a:r>
            <a:r>
              <a:rPr lang="en-US" sz="1201" i="1" dirty="0">
                <a:solidFill>
                  <a:srgbClr val="376092"/>
                </a:solidFill>
                <a:latin typeface="Calibri"/>
                <a:ea typeface="Calibri"/>
                <a:cs typeface="Calibri"/>
                <a:sym typeface="Calibri"/>
              </a:rPr>
              <a:t>, service et </a:t>
            </a:r>
            <a:r>
              <a:rPr lang="en-US" sz="1201" i="1" dirty="0" err="1">
                <a:solidFill>
                  <a:srgbClr val="376092"/>
                </a:solidFill>
                <a:latin typeface="Calibri"/>
                <a:ea typeface="Calibri"/>
                <a:cs typeface="Calibri"/>
                <a:sym typeface="Calibri"/>
              </a:rPr>
              <a:t>prestations</a:t>
            </a:r>
            <a:r>
              <a:rPr lang="en-US" sz="1201" i="1" dirty="0">
                <a:solidFill>
                  <a:srgbClr val="376092"/>
                </a:solidFill>
                <a:latin typeface="Calibri"/>
                <a:ea typeface="Calibri"/>
                <a:cs typeface="Calibri"/>
                <a:sym typeface="Calibri"/>
              </a:rPr>
              <a:t> des services </a:t>
            </a:r>
            <a:r>
              <a:rPr lang="en-US" sz="1201" i="1" dirty="0" err="1">
                <a:solidFill>
                  <a:srgbClr val="376092"/>
                </a:solidFill>
                <a:latin typeface="Calibri"/>
                <a:ea typeface="Calibri"/>
                <a:cs typeface="Calibri"/>
                <a:sym typeface="Calibri"/>
              </a:rPr>
              <a:t>sanitaires</a:t>
            </a:r>
            <a:r>
              <a:rPr lang="en-US" sz="1201" i="1" dirty="0">
                <a:solidFill>
                  <a:srgbClr val="376092"/>
                </a:solidFill>
                <a:latin typeface="Calibri"/>
                <a:ea typeface="Calibri"/>
                <a:cs typeface="Calibri"/>
                <a:sym typeface="Calibri"/>
              </a:rPr>
              <a:t> et </a:t>
            </a:r>
            <a:r>
              <a:rPr lang="en-US" sz="1201" i="1" dirty="0" err="1">
                <a:solidFill>
                  <a:srgbClr val="376092"/>
                </a:solidFill>
                <a:latin typeface="Calibri"/>
                <a:ea typeface="Calibri"/>
                <a:cs typeface="Calibri"/>
                <a:sym typeface="Calibri"/>
              </a:rPr>
              <a:t>sociaux</a:t>
            </a:r>
            <a:r>
              <a:rPr lang="en-US" sz="1201" i="1" dirty="0">
                <a:solidFill>
                  <a:srgbClr val="376092"/>
                </a:solidFill>
                <a:latin typeface="Calibri"/>
                <a:ea typeface="Calibri"/>
                <a:cs typeface="Calibri"/>
                <a:sym typeface="Calibri"/>
              </a:rPr>
              <a:t>, </a:t>
            </a:r>
            <a:r>
              <a:rPr lang="en-US" sz="1201" i="1" dirty="0" err="1">
                <a:solidFill>
                  <a:srgbClr val="376092"/>
                </a:solidFill>
                <a:latin typeface="Calibri"/>
                <a:ea typeface="Calibri"/>
                <a:cs typeface="Calibri"/>
                <a:sym typeface="Calibri"/>
              </a:rPr>
              <a:t>analyse</a:t>
            </a:r>
            <a:r>
              <a:rPr lang="en-US" sz="1201" i="1" dirty="0">
                <a:solidFill>
                  <a:srgbClr val="376092"/>
                </a:solidFill>
                <a:latin typeface="Calibri"/>
                <a:ea typeface="Calibri"/>
                <a:cs typeface="Calibri"/>
                <a:sym typeface="Calibri"/>
              </a:rPr>
              <a:t> de </a:t>
            </a:r>
            <a:r>
              <a:rPr lang="en-US" sz="1201" i="1" dirty="0" err="1">
                <a:solidFill>
                  <a:srgbClr val="376092"/>
                </a:solidFill>
                <a:latin typeface="Calibri"/>
                <a:ea typeface="Calibri"/>
                <a:cs typeface="Calibri"/>
                <a:sym typeface="Calibri"/>
              </a:rPr>
              <a:t>biologie</a:t>
            </a:r>
            <a:r>
              <a:rPr lang="en-US" sz="1201" i="1" dirty="0">
                <a:solidFill>
                  <a:srgbClr val="376092"/>
                </a:solidFill>
                <a:latin typeface="Calibri"/>
                <a:ea typeface="Calibri"/>
                <a:cs typeface="Calibri"/>
                <a:sym typeface="Calibri"/>
              </a:rPr>
              <a:t> </a:t>
            </a:r>
            <a:r>
              <a:rPr lang="en-US" sz="1201" i="1" dirty="0" err="1">
                <a:solidFill>
                  <a:srgbClr val="376092"/>
                </a:solidFill>
                <a:latin typeface="Calibri"/>
                <a:ea typeface="Calibri"/>
                <a:cs typeface="Calibri"/>
                <a:sym typeface="Calibri"/>
              </a:rPr>
              <a:t>médicale</a:t>
            </a:r>
            <a:r>
              <a:rPr lang="en-US" sz="1201" i="1" dirty="0">
                <a:solidFill>
                  <a:srgbClr val="376092"/>
                </a:solidFill>
                <a:latin typeface="Calibri"/>
                <a:ea typeface="Calibri"/>
                <a:cs typeface="Calibri"/>
                <a:sym typeface="Calibri"/>
              </a:rPr>
              <a:t>, </a:t>
            </a:r>
            <a:r>
              <a:rPr lang="en-US" sz="1201" i="1" dirty="0" err="1">
                <a:solidFill>
                  <a:srgbClr val="376092"/>
                </a:solidFill>
                <a:latin typeface="Calibri"/>
                <a:ea typeface="Calibri"/>
                <a:cs typeface="Calibri"/>
                <a:sym typeface="Calibri"/>
              </a:rPr>
              <a:t>diététique</a:t>
            </a:r>
            <a:r>
              <a:rPr lang="en-US" sz="1201" i="1" dirty="0">
                <a:solidFill>
                  <a:srgbClr val="376092"/>
                </a:solidFill>
                <a:latin typeface="Calibri"/>
                <a:ea typeface="Calibri"/>
                <a:cs typeface="Calibri"/>
                <a:sym typeface="Calibri"/>
              </a:rPr>
              <a:t>, </a:t>
            </a:r>
            <a:r>
              <a:rPr lang="en-US" sz="1201" i="1" dirty="0" err="1">
                <a:solidFill>
                  <a:srgbClr val="376092"/>
                </a:solidFill>
                <a:latin typeface="Calibri"/>
                <a:ea typeface="Calibri"/>
                <a:cs typeface="Calibri"/>
                <a:sym typeface="Calibri"/>
              </a:rPr>
              <a:t>esthétique-cosmétique</a:t>
            </a:r>
            <a:r>
              <a:rPr lang="en-US" sz="1201" i="1" dirty="0">
                <a:solidFill>
                  <a:srgbClr val="376092"/>
                </a:solidFill>
                <a:latin typeface="Calibri"/>
                <a:ea typeface="Calibri"/>
                <a:cs typeface="Calibri"/>
                <a:sym typeface="Calibri"/>
              </a:rPr>
              <a:t>, </a:t>
            </a:r>
            <a:r>
              <a:rPr lang="en-US" sz="1201" i="1" dirty="0" err="1">
                <a:solidFill>
                  <a:srgbClr val="376092"/>
                </a:solidFill>
                <a:latin typeface="Calibri"/>
                <a:ea typeface="Calibri"/>
                <a:cs typeface="Calibri"/>
                <a:sym typeface="Calibri"/>
              </a:rPr>
              <a:t>carrières</a:t>
            </a:r>
            <a:r>
              <a:rPr lang="en-US" sz="1201" i="1" dirty="0">
                <a:solidFill>
                  <a:srgbClr val="376092"/>
                </a:solidFill>
                <a:latin typeface="Calibri"/>
                <a:ea typeface="Calibri"/>
                <a:cs typeface="Calibri"/>
                <a:sym typeface="Calibri"/>
              </a:rPr>
              <a:t> </a:t>
            </a:r>
            <a:r>
              <a:rPr lang="en-US" sz="1201" i="1" dirty="0" err="1">
                <a:solidFill>
                  <a:srgbClr val="376092"/>
                </a:solidFill>
                <a:latin typeface="Calibri"/>
                <a:ea typeface="Calibri"/>
                <a:cs typeface="Calibri"/>
                <a:sym typeface="Calibri"/>
              </a:rPr>
              <a:t>sociales</a:t>
            </a:r>
            <a:r>
              <a:rPr lang="en-US" sz="1201" i="1" dirty="0">
                <a:solidFill>
                  <a:srgbClr val="376092"/>
                </a:solidFill>
                <a:latin typeface="Calibri"/>
                <a:ea typeface="Calibri"/>
                <a:cs typeface="Calibri"/>
                <a:sym typeface="Calibri"/>
              </a:rPr>
              <a:t> (</a:t>
            </a:r>
            <a:r>
              <a:rPr lang="en-US" sz="1201" i="1" dirty="0" err="1">
                <a:solidFill>
                  <a:srgbClr val="376092"/>
                </a:solidFill>
                <a:latin typeface="Calibri"/>
                <a:ea typeface="Calibri"/>
                <a:cs typeface="Calibri"/>
                <a:sym typeface="Calibri"/>
              </a:rPr>
              <a:t>éducation</a:t>
            </a:r>
            <a:r>
              <a:rPr lang="en-US" sz="1201" i="1" dirty="0">
                <a:solidFill>
                  <a:srgbClr val="376092"/>
                </a:solidFill>
                <a:latin typeface="Calibri"/>
                <a:ea typeface="Calibri"/>
                <a:cs typeface="Calibri"/>
                <a:sym typeface="Calibri"/>
              </a:rPr>
              <a:t> </a:t>
            </a:r>
            <a:r>
              <a:rPr lang="en-US" sz="1201" i="1" dirty="0" err="1">
                <a:solidFill>
                  <a:srgbClr val="376092"/>
                </a:solidFill>
                <a:latin typeface="Calibri"/>
                <a:ea typeface="Calibri"/>
                <a:cs typeface="Calibri"/>
                <a:sym typeface="Calibri"/>
              </a:rPr>
              <a:t>spécialisée</a:t>
            </a:r>
            <a:r>
              <a:rPr lang="en-US" sz="1201" i="1" dirty="0">
                <a:solidFill>
                  <a:srgbClr val="376092"/>
                </a:solidFill>
                <a:latin typeface="Calibri"/>
                <a:ea typeface="Calibri"/>
                <a:cs typeface="Calibri"/>
                <a:sym typeface="Calibri"/>
              </a:rPr>
              <a:t>, assistance </a:t>
            </a:r>
            <a:r>
              <a:rPr lang="en-US" sz="1201" i="1" dirty="0" err="1">
                <a:solidFill>
                  <a:srgbClr val="376092"/>
                </a:solidFill>
                <a:latin typeface="Calibri"/>
                <a:ea typeface="Calibri"/>
                <a:cs typeface="Calibri"/>
                <a:sym typeface="Calibri"/>
              </a:rPr>
              <a:t>sociale</a:t>
            </a:r>
            <a:r>
              <a:rPr lang="en-US" sz="1201" i="1" dirty="0">
                <a:solidFill>
                  <a:srgbClr val="376092"/>
                </a:solidFill>
                <a:latin typeface="Calibri"/>
                <a:ea typeface="Calibri"/>
                <a:cs typeface="Calibri"/>
                <a:sym typeface="Calibri"/>
              </a:rPr>
              <a:t>, animation, etc.)…</a:t>
            </a:r>
            <a:r>
              <a:rPr lang="en-US" sz="1201" i="1" dirty="0">
                <a:solidFill>
                  <a:schemeClr val="accent1"/>
                </a:solidFill>
                <a:latin typeface="Calibri"/>
                <a:ea typeface="Calibri"/>
                <a:cs typeface="Calibri"/>
                <a:sym typeface="Calibri"/>
              </a:rPr>
              <a:t/>
            </a:r>
            <a:br>
              <a:rPr lang="en-US" sz="1201" i="1" dirty="0">
                <a:solidFill>
                  <a:schemeClr val="accent1"/>
                </a:solidFill>
                <a:latin typeface="Calibri"/>
                <a:ea typeface="Calibri"/>
                <a:cs typeface="Calibri"/>
                <a:sym typeface="Calibri"/>
              </a:rPr>
            </a:br>
            <a:endParaRPr sz="1351" dirty="0"/>
          </a:p>
        </p:txBody>
      </p:sp>
      <p:sp>
        <p:nvSpPr>
          <p:cNvPr id="507" name="Google Shape;507;p23"/>
          <p:cNvSpPr txBox="1"/>
          <p:nvPr/>
        </p:nvSpPr>
        <p:spPr>
          <a:xfrm>
            <a:off x="1041149" y="3542581"/>
            <a:ext cx="6498338" cy="865194"/>
          </a:xfrm>
          <a:prstGeom prst="rect">
            <a:avLst/>
          </a:prstGeom>
          <a:noFill/>
          <a:ln>
            <a:noFill/>
          </a:ln>
        </p:spPr>
        <p:txBody>
          <a:bodyPr spcFirstLastPara="1" wrap="square" lIns="69120" tIns="34551" rIns="69120" bIns="34551" anchor="t" anchorCtr="0">
            <a:noAutofit/>
          </a:bodyPr>
          <a:lstStyle/>
          <a:p>
            <a:pPr marL="257415" indent="-257415">
              <a:buClr>
                <a:schemeClr val="dk1"/>
              </a:buClr>
              <a:buSzPts val="1700"/>
              <a:buFont typeface="Noto Sans Symbols"/>
              <a:buChar char="⮚"/>
            </a:pPr>
            <a:r>
              <a:rPr lang="en-US" sz="1276" b="1" i="1" dirty="0">
                <a:solidFill>
                  <a:schemeClr val="dk1"/>
                </a:solidFill>
                <a:latin typeface="Calibri"/>
                <a:ea typeface="Calibri"/>
                <a:cs typeface="Calibri"/>
                <a:sym typeface="Calibri"/>
              </a:rPr>
              <a:t>Formations des écoles </a:t>
            </a:r>
            <a:r>
              <a:rPr lang="en-US" sz="1276" b="1" i="1" dirty="0" err="1">
                <a:solidFill>
                  <a:schemeClr val="dk1"/>
                </a:solidFill>
                <a:latin typeface="Calibri"/>
                <a:ea typeface="Calibri"/>
                <a:cs typeface="Calibri"/>
                <a:sym typeface="Calibri"/>
              </a:rPr>
              <a:t>spécialisées</a:t>
            </a:r>
            <a:r>
              <a:rPr lang="en-US" sz="1276" b="1" i="1" dirty="0">
                <a:solidFill>
                  <a:schemeClr val="dk1"/>
                </a:solidFill>
                <a:latin typeface="Calibri"/>
                <a:ea typeface="Calibri"/>
                <a:cs typeface="Calibri"/>
                <a:sym typeface="Calibri"/>
              </a:rPr>
              <a:t> </a:t>
            </a:r>
            <a:r>
              <a:rPr lang="en-US" sz="1276" i="1" dirty="0">
                <a:solidFill>
                  <a:schemeClr val="dk1"/>
                </a:solidFill>
                <a:latin typeface="Calibri"/>
                <a:ea typeface="Calibri"/>
                <a:cs typeface="Calibri"/>
                <a:sym typeface="Calibri"/>
              </a:rPr>
              <a:t>du </a:t>
            </a:r>
            <a:r>
              <a:rPr lang="en-US" sz="1276" i="1" dirty="0" err="1">
                <a:solidFill>
                  <a:schemeClr val="dk1"/>
                </a:solidFill>
                <a:latin typeface="Calibri"/>
                <a:ea typeface="Calibri"/>
                <a:cs typeface="Calibri"/>
                <a:sym typeface="Calibri"/>
              </a:rPr>
              <a:t>secteur</a:t>
            </a:r>
            <a:r>
              <a:rPr lang="en-US" sz="1276" i="1" dirty="0">
                <a:solidFill>
                  <a:schemeClr val="dk1"/>
                </a:solidFill>
                <a:latin typeface="Calibri"/>
                <a:ea typeface="Calibri"/>
                <a:cs typeface="Calibri"/>
                <a:sym typeface="Calibri"/>
              </a:rPr>
              <a:t> </a:t>
            </a:r>
            <a:r>
              <a:rPr lang="en-US" sz="1276" i="1" dirty="0" err="1">
                <a:solidFill>
                  <a:schemeClr val="dk1"/>
                </a:solidFill>
                <a:latin typeface="Calibri"/>
                <a:ea typeface="Calibri"/>
                <a:cs typeface="Calibri"/>
                <a:sym typeface="Calibri"/>
              </a:rPr>
              <a:t>paramédical</a:t>
            </a:r>
            <a:r>
              <a:rPr lang="en-US" sz="1276" i="1" dirty="0">
                <a:solidFill>
                  <a:schemeClr val="dk1"/>
                </a:solidFill>
                <a:latin typeface="Calibri"/>
                <a:ea typeface="Calibri"/>
                <a:cs typeface="Calibri"/>
                <a:sym typeface="Calibri"/>
              </a:rPr>
              <a:t> et social (Bac +3) </a:t>
            </a:r>
            <a:br>
              <a:rPr lang="en-US" sz="1276" i="1" dirty="0">
                <a:solidFill>
                  <a:schemeClr val="dk1"/>
                </a:solidFill>
                <a:latin typeface="Calibri"/>
                <a:ea typeface="Calibri"/>
                <a:cs typeface="Calibri"/>
                <a:sym typeface="Calibri"/>
              </a:rPr>
            </a:br>
            <a:r>
              <a:rPr lang="en-US" sz="1201" i="1" dirty="0" err="1">
                <a:solidFill>
                  <a:srgbClr val="376092"/>
                </a:solidFill>
                <a:latin typeface="Calibri"/>
                <a:ea typeface="Calibri"/>
                <a:cs typeface="Calibri"/>
                <a:sym typeface="Calibri"/>
              </a:rPr>
              <a:t>éducation</a:t>
            </a:r>
            <a:r>
              <a:rPr lang="en-US" sz="1201" i="1" dirty="0">
                <a:solidFill>
                  <a:srgbClr val="376092"/>
                </a:solidFill>
                <a:latin typeface="Calibri"/>
                <a:ea typeface="Calibri"/>
                <a:cs typeface="Calibri"/>
                <a:sym typeface="Calibri"/>
              </a:rPr>
              <a:t> </a:t>
            </a:r>
            <a:r>
              <a:rPr lang="en-US" sz="1201" i="1" dirty="0" err="1">
                <a:solidFill>
                  <a:srgbClr val="376092"/>
                </a:solidFill>
                <a:latin typeface="Calibri"/>
                <a:ea typeface="Calibri"/>
                <a:cs typeface="Calibri"/>
                <a:sym typeface="Calibri"/>
              </a:rPr>
              <a:t>spécialisée</a:t>
            </a:r>
            <a:r>
              <a:rPr lang="en-US" sz="1201" i="1" dirty="0">
                <a:solidFill>
                  <a:srgbClr val="376092"/>
                </a:solidFill>
                <a:latin typeface="Calibri"/>
                <a:ea typeface="Calibri"/>
                <a:cs typeface="Calibri"/>
                <a:sym typeface="Calibri"/>
              </a:rPr>
              <a:t>, </a:t>
            </a:r>
            <a:r>
              <a:rPr lang="en-US" sz="1201" i="1" dirty="0" err="1">
                <a:solidFill>
                  <a:srgbClr val="376092"/>
                </a:solidFill>
                <a:latin typeface="Calibri"/>
                <a:ea typeface="Calibri"/>
                <a:cs typeface="Calibri"/>
                <a:sym typeface="Calibri"/>
              </a:rPr>
              <a:t>éducation</a:t>
            </a:r>
            <a:r>
              <a:rPr lang="en-US" sz="1201" i="1" dirty="0">
                <a:solidFill>
                  <a:srgbClr val="376092"/>
                </a:solidFill>
                <a:latin typeface="Calibri"/>
                <a:ea typeface="Calibri"/>
                <a:cs typeface="Calibri"/>
                <a:sym typeface="Calibri"/>
              </a:rPr>
              <a:t> de </a:t>
            </a:r>
            <a:r>
              <a:rPr lang="en-US" sz="1201" i="1" dirty="0" err="1">
                <a:solidFill>
                  <a:srgbClr val="376092"/>
                </a:solidFill>
                <a:latin typeface="Calibri"/>
                <a:ea typeface="Calibri"/>
                <a:cs typeface="Calibri"/>
                <a:sym typeface="Calibri"/>
              </a:rPr>
              <a:t>jeunes</a:t>
            </a:r>
            <a:r>
              <a:rPr lang="en-US" sz="1201" i="1" dirty="0">
                <a:solidFill>
                  <a:srgbClr val="376092"/>
                </a:solidFill>
                <a:latin typeface="Calibri"/>
                <a:ea typeface="Calibri"/>
                <a:cs typeface="Calibri"/>
                <a:sym typeface="Calibri"/>
              </a:rPr>
              <a:t> enfants, assistance de service social, </a:t>
            </a:r>
            <a:r>
              <a:rPr lang="en-US" sz="1201" i="1" dirty="0" err="1">
                <a:solidFill>
                  <a:srgbClr val="376092"/>
                </a:solidFill>
                <a:latin typeface="Calibri"/>
                <a:ea typeface="Calibri"/>
                <a:cs typeface="Calibri"/>
                <a:sym typeface="Calibri"/>
              </a:rPr>
              <a:t>infirmerie</a:t>
            </a:r>
            <a:r>
              <a:rPr lang="en-US" sz="1201" i="1" dirty="0">
                <a:solidFill>
                  <a:srgbClr val="376092"/>
                </a:solidFill>
                <a:latin typeface="Calibri"/>
                <a:ea typeface="Calibri"/>
                <a:cs typeface="Calibri"/>
                <a:sym typeface="Calibri"/>
              </a:rPr>
              <a:t>, etc.</a:t>
            </a:r>
            <a:endParaRPr sz="1351" dirty="0"/>
          </a:p>
        </p:txBody>
      </p:sp>
      <p:sp>
        <p:nvSpPr>
          <p:cNvPr id="511" name="Google Shape;511;p23"/>
          <p:cNvSpPr txBox="1"/>
          <p:nvPr/>
        </p:nvSpPr>
        <p:spPr>
          <a:xfrm>
            <a:off x="1041149" y="4185107"/>
            <a:ext cx="5123236" cy="1296599"/>
          </a:xfrm>
          <a:prstGeom prst="rect">
            <a:avLst/>
          </a:prstGeom>
          <a:noFill/>
          <a:ln>
            <a:noFill/>
          </a:ln>
        </p:spPr>
        <p:txBody>
          <a:bodyPr spcFirstLastPara="1" wrap="square" lIns="69120" tIns="34551" rIns="69120" bIns="34551" anchor="t" anchorCtr="0">
            <a:noAutofit/>
          </a:bodyPr>
          <a:lstStyle/>
          <a:p>
            <a:pPr marL="257415" indent="-257415">
              <a:buClr>
                <a:schemeClr val="dk1"/>
              </a:buClr>
              <a:buSzPts val="1700"/>
              <a:buFont typeface="Noto Sans Symbols"/>
              <a:buChar char="⮚"/>
            </a:pPr>
            <a:r>
              <a:rPr lang="en-US" sz="1276" b="1" i="1" dirty="0">
                <a:solidFill>
                  <a:schemeClr val="dk1"/>
                </a:solidFill>
                <a:latin typeface="Calibri"/>
                <a:ea typeface="Calibri"/>
                <a:cs typeface="Calibri"/>
                <a:sym typeface="Calibri"/>
              </a:rPr>
              <a:t>Formations </a:t>
            </a:r>
            <a:r>
              <a:rPr lang="en-US" sz="1276" b="1" i="1" dirty="0" err="1">
                <a:solidFill>
                  <a:schemeClr val="dk1"/>
                </a:solidFill>
                <a:latin typeface="Calibri"/>
                <a:ea typeface="Calibri"/>
                <a:cs typeface="Calibri"/>
                <a:sym typeface="Calibri"/>
              </a:rPr>
              <a:t>universitaires</a:t>
            </a:r>
            <a:r>
              <a:rPr lang="en-US" sz="1276" b="1" i="1" dirty="0">
                <a:solidFill>
                  <a:schemeClr val="dk1"/>
                </a:solidFill>
                <a:latin typeface="Calibri"/>
                <a:ea typeface="Calibri"/>
                <a:cs typeface="Calibri"/>
                <a:sym typeface="Calibri"/>
              </a:rPr>
              <a:t> </a:t>
            </a:r>
            <a:r>
              <a:rPr lang="en-US" sz="1276" b="1" i="1" dirty="0" err="1">
                <a:solidFill>
                  <a:schemeClr val="dk1"/>
                </a:solidFill>
                <a:latin typeface="Calibri"/>
                <a:ea typeface="Calibri"/>
                <a:cs typeface="Calibri"/>
                <a:sym typeface="Calibri"/>
              </a:rPr>
              <a:t>générales</a:t>
            </a:r>
            <a:r>
              <a:rPr lang="en-US" sz="1276" b="1" i="1" dirty="0">
                <a:solidFill>
                  <a:schemeClr val="dk1"/>
                </a:solidFill>
                <a:latin typeface="Calibri"/>
                <a:ea typeface="Calibri"/>
                <a:cs typeface="Calibri"/>
                <a:sym typeface="Calibri"/>
              </a:rPr>
              <a:t> </a:t>
            </a:r>
            <a:r>
              <a:rPr lang="en-US" sz="1276" i="1" dirty="0">
                <a:solidFill>
                  <a:schemeClr val="dk1"/>
                </a:solidFill>
                <a:latin typeface="Calibri"/>
                <a:ea typeface="Calibri"/>
                <a:cs typeface="Calibri"/>
                <a:sym typeface="Calibri"/>
              </a:rPr>
              <a:t/>
            </a:r>
            <a:br>
              <a:rPr lang="en-US" sz="1276" i="1" dirty="0">
                <a:solidFill>
                  <a:schemeClr val="dk1"/>
                </a:solidFill>
                <a:latin typeface="Calibri"/>
                <a:ea typeface="Calibri"/>
                <a:cs typeface="Calibri"/>
                <a:sym typeface="Calibri"/>
              </a:rPr>
            </a:br>
            <a:r>
              <a:rPr lang="en-US" sz="1276" i="1" dirty="0">
                <a:solidFill>
                  <a:schemeClr val="dk1"/>
                </a:solidFill>
                <a:latin typeface="Calibri"/>
                <a:ea typeface="Calibri"/>
                <a:cs typeface="Calibri"/>
                <a:sym typeface="Calibri"/>
              </a:rPr>
              <a:t>(1ère </a:t>
            </a:r>
            <a:r>
              <a:rPr lang="en-US" sz="1276" i="1" dirty="0" err="1">
                <a:solidFill>
                  <a:schemeClr val="dk1"/>
                </a:solidFill>
                <a:latin typeface="Calibri"/>
                <a:ea typeface="Calibri"/>
                <a:cs typeface="Calibri"/>
                <a:sym typeface="Calibri"/>
              </a:rPr>
              <a:t>année</a:t>
            </a:r>
            <a:r>
              <a:rPr lang="en-US" sz="1276" i="1" dirty="0">
                <a:solidFill>
                  <a:schemeClr val="dk1"/>
                </a:solidFill>
                <a:latin typeface="Calibri"/>
                <a:ea typeface="Calibri"/>
                <a:cs typeface="Calibri"/>
                <a:sym typeface="Calibri"/>
              </a:rPr>
              <a:t> </a:t>
            </a:r>
            <a:r>
              <a:rPr lang="en-US" sz="1276" i="1" dirty="0" err="1">
                <a:solidFill>
                  <a:schemeClr val="dk1"/>
                </a:solidFill>
                <a:latin typeface="Calibri"/>
                <a:ea typeface="Calibri"/>
                <a:cs typeface="Calibri"/>
                <a:sym typeface="Calibri"/>
              </a:rPr>
              <a:t>licence</a:t>
            </a:r>
            <a:r>
              <a:rPr lang="en-US" sz="1276" i="1" dirty="0">
                <a:solidFill>
                  <a:schemeClr val="dk1"/>
                </a:solidFill>
                <a:latin typeface="Calibri"/>
                <a:ea typeface="Calibri"/>
                <a:cs typeface="Calibri"/>
                <a:sym typeface="Calibri"/>
              </a:rPr>
              <a:t>) </a:t>
            </a:r>
            <a:r>
              <a:rPr lang="en-US" sz="1201" i="1" dirty="0">
                <a:solidFill>
                  <a:srgbClr val="376092"/>
                </a:solidFill>
                <a:latin typeface="Calibri"/>
                <a:ea typeface="Calibri"/>
                <a:cs typeface="Calibri"/>
                <a:sym typeface="Calibri"/>
              </a:rPr>
              <a:t>sanitaire et </a:t>
            </a:r>
            <a:r>
              <a:rPr lang="en-US" sz="1201" i="1" dirty="0" err="1">
                <a:solidFill>
                  <a:srgbClr val="376092"/>
                </a:solidFill>
                <a:latin typeface="Calibri"/>
                <a:ea typeface="Calibri"/>
                <a:cs typeface="Calibri"/>
                <a:sym typeface="Calibri"/>
              </a:rPr>
              <a:t>sociale</a:t>
            </a:r>
            <a:r>
              <a:rPr lang="en-US" sz="1201" i="1" dirty="0">
                <a:solidFill>
                  <a:srgbClr val="376092"/>
                </a:solidFill>
                <a:latin typeface="Calibri"/>
                <a:ea typeface="Calibri"/>
                <a:cs typeface="Calibri"/>
                <a:sym typeface="Calibri"/>
              </a:rPr>
              <a:t>, </a:t>
            </a:r>
            <a:r>
              <a:rPr lang="en-US" sz="1201" i="1" dirty="0" err="1">
                <a:solidFill>
                  <a:srgbClr val="376092"/>
                </a:solidFill>
                <a:latin typeface="Calibri"/>
                <a:ea typeface="Calibri"/>
                <a:cs typeface="Calibri"/>
                <a:sym typeface="Calibri"/>
              </a:rPr>
              <a:t>éventuellement</a:t>
            </a:r>
            <a:r>
              <a:rPr lang="en-US" sz="1201" i="1" dirty="0">
                <a:solidFill>
                  <a:srgbClr val="376092"/>
                </a:solidFill>
                <a:latin typeface="Calibri"/>
                <a:ea typeface="Calibri"/>
                <a:cs typeface="Calibri"/>
                <a:sym typeface="Calibri"/>
              </a:rPr>
              <a:t> </a:t>
            </a:r>
            <a:r>
              <a:rPr lang="en-US" sz="1201" i="1" dirty="0" err="1">
                <a:solidFill>
                  <a:srgbClr val="376092"/>
                </a:solidFill>
                <a:latin typeface="Calibri"/>
                <a:ea typeface="Calibri"/>
                <a:cs typeface="Calibri"/>
                <a:sym typeface="Calibri"/>
              </a:rPr>
              <a:t>psychologie</a:t>
            </a:r>
            <a:r>
              <a:rPr lang="en-US" sz="1201" i="1" dirty="0">
                <a:solidFill>
                  <a:srgbClr val="376092"/>
                </a:solidFill>
                <a:latin typeface="Calibri"/>
                <a:ea typeface="Calibri"/>
                <a:cs typeface="Calibri"/>
                <a:sym typeface="Calibri"/>
              </a:rPr>
              <a:t>, </a:t>
            </a:r>
            <a:r>
              <a:rPr lang="en-US" sz="1201" i="1" dirty="0" err="1">
                <a:solidFill>
                  <a:srgbClr val="376092"/>
                </a:solidFill>
                <a:latin typeface="Calibri"/>
                <a:ea typeface="Calibri"/>
                <a:cs typeface="Calibri"/>
                <a:sym typeface="Calibri"/>
              </a:rPr>
              <a:t>sociologie</a:t>
            </a:r>
            <a:r>
              <a:rPr lang="en-US" sz="1201" i="1" dirty="0">
                <a:solidFill>
                  <a:srgbClr val="376092"/>
                </a:solidFill>
                <a:latin typeface="Calibri"/>
                <a:ea typeface="Calibri"/>
                <a:cs typeface="Calibri"/>
                <a:sym typeface="Calibri"/>
              </a:rPr>
              <a:t> et administration </a:t>
            </a:r>
            <a:r>
              <a:rPr lang="en-US" sz="1201" i="1" dirty="0" err="1">
                <a:solidFill>
                  <a:srgbClr val="376092"/>
                </a:solidFill>
                <a:latin typeface="Calibri"/>
                <a:ea typeface="Calibri"/>
                <a:cs typeface="Calibri"/>
                <a:sym typeface="Calibri"/>
              </a:rPr>
              <a:t>économique</a:t>
            </a:r>
            <a:r>
              <a:rPr lang="en-US" sz="1201" i="1" dirty="0">
                <a:solidFill>
                  <a:srgbClr val="376092"/>
                </a:solidFill>
                <a:latin typeface="Calibri"/>
                <a:ea typeface="Calibri"/>
                <a:cs typeface="Calibri"/>
                <a:sym typeface="Calibri"/>
              </a:rPr>
              <a:t> et </a:t>
            </a:r>
            <a:r>
              <a:rPr lang="en-US" sz="1201" i="1" dirty="0" err="1">
                <a:solidFill>
                  <a:srgbClr val="376092"/>
                </a:solidFill>
                <a:latin typeface="Calibri"/>
                <a:ea typeface="Calibri"/>
                <a:cs typeface="Calibri"/>
                <a:sym typeface="Calibri"/>
              </a:rPr>
              <a:t>sociale</a:t>
            </a:r>
            <a:endParaRPr sz="1351" dirty="0"/>
          </a:p>
        </p:txBody>
      </p:sp>
      <p:sp>
        <p:nvSpPr>
          <p:cNvPr id="3" name="ZoneTexte 2">
            <a:extLst>
              <a:ext uri="{FF2B5EF4-FFF2-40B4-BE49-F238E27FC236}">
                <a16:creationId xmlns:a16="http://schemas.microsoft.com/office/drawing/2014/main" id="{0F6DFC0D-6C20-E085-C423-7EAC30B8207C}"/>
              </a:ext>
            </a:extLst>
          </p:cNvPr>
          <p:cNvSpPr txBox="1"/>
          <p:nvPr/>
        </p:nvSpPr>
        <p:spPr>
          <a:xfrm>
            <a:off x="1098431" y="1198326"/>
            <a:ext cx="6500556" cy="954107"/>
          </a:xfrm>
          <a:prstGeom prst="rect">
            <a:avLst/>
          </a:prstGeom>
          <a:noFill/>
        </p:spPr>
        <p:txBody>
          <a:bodyPr wrap="square">
            <a:spAutoFit/>
          </a:bodyPr>
          <a:lstStyle/>
          <a:p>
            <a:pPr marL="214513" indent="-214513">
              <a:buClr>
                <a:schemeClr val="dk1"/>
              </a:buClr>
              <a:buSzPts val="1800"/>
              <a:buFont typeface="Noto Sans Symbols"/>
              <a:buChar char="▪"/>
            </a:pPr>
            <a:r>
              <a:rPr lang="en-US" sz="1400" i="1" dirty="0" err="1">
                <a:solidFill>
                  <a:schemeClr val="dk1"/>
                </a:solidFill>
                <a:latin typeface="Calibri"/>
                <a:ea typeface="Calibri"/>
                <a:cs typeface="Calibri"/>
                <a:sym typeface="Calibri"/>
              </a:rPr>
              <a:t>Cette</a:t>
            </a:r>
            <a:r>
              <a:rPr lang="en-US" sz="1400" i="1" dirty="0">
                <a:solidFill>
                  <a:schemeClr val="dk1"/>
                </a:solidFill>
                <a:latin typeface="Calibri"/>
                <a:ea typeface="Calibri"/>
                <a:cs typeface="Calibri"/>
                <a:sym typeface="Calibri"/>
              </a:rPr>
              <a:t> </a:t>
            </a:r>
            <a:r>
              <a:rPr lang="en-US" sz="1400" i="1" dirty="0" err="1">
                <a:solidFill>
                  <a:schemeClr val="dk1"/>
                </a:solidFill>
                <a:latin typeface="Calibri"/>
                <a:ea typeface="Calibri"/>
                <a:cs typeface="Calibri"/>
                <a:sym typeface="Calibri"/>
              </a:rPr>
              <a:t>série</a:t>
            </a:r>
            <a:r>
              <a:rPr lang="en-US" sz="1400" i="1" dirty="0">
                <a:solidFill>
                  <a:schemeClr val="dk1"/>
                </a:solidFill>
                <a:latin typeface="Calibri"/>
                <a:ea typeface="Calibri"/>
                <a:cs typeface="Calibri"/>
                <a:sym typeface="Calibri"/>
              </a:rPr>
              <a:t> </a:t>
            </a:r>
            <a:r>
              <a:rPr lang="en-US" sz="1400" i="1" dirty="0" err="1">
                <a:solidFill>
                  <a:schemeClr val="dk1"/>
                </a:solidFill>
                <a:latin typeface="Calibri"/>
                <a:ea typeface="Calibri"/>
                <a:cs typeface="Calibri"/>
                <a:sym typeface="Calibri"/>
              </a:rPr>
              <a:t>s’adresse</a:t>
            </a:r>
            <a:r>
              <a:rPr lang="en-US" sz="1400" i="1" dirty="0">
                <a:solidFill>
                  <a:schemeClr val="dk1"/>
                </a:solidFill>
                <a:latin typeface="Calibri"/>
                <a:ea typeface="Calibri"/>
                <a:cs typeface="Calibri"/>
                <a:sym typeface="Calibri"/>
              </a:rPr>
              <a:t> aux </a:t>
            </a:r>
            <a:r>
              <a:rPr lang="en-US" sz="1400" i="1" dirty="0" err="1">
                <a:solidFill>
                  <a:schemeClr val="dk1"/>
                </a:solidFill>
                <a:latin typeface="Calibri"/>
                <a:ea typeface="Calibri"/>
                <a:cs typeface="Calibri"/>
                <a:sym typeface="Calibri"/>
              </a:rPr>
              <a:t>élèves</a:t>
            </a:r>
            <a:r>
              <a:rPr lang="en-US" sz="1400" i="1" dirty="0">
                <a:solidFill>
                  <a:schemeClr val="dk1"/>
                </a:solidFill>
                <a:latin typeface="Calibri"/>
                <a:ea typeface="Calibri"/>
                <a:cs typeface="Calibri"/>
                <a:sym typeface="Calibri"/>
              </a:rPr>
              <a:t> </a:t>
            </a:r>
            <a:r>
              <a:rPr lang="en-US" sz="1400" i="1" dirty="0" err="1">
                <a:solidFill>
                  <a:schemeClr val="dk1"/>
                </a:solidFill>
                <a:latin typeface="Calibri"/>
                <a:ea typeface="Calibri"/>
                <a:cs typeface="Calibri"/>
                <a:sym typeface="Calibri"/>
              </a:rPr>
              <a:t>intéressés</a:t>
            </a:r>
            <a:r>
              <a:rPr lang="en-US" sz="1400" i="1" dirty="0">
                <a:solidFill>
                  <a:schemeClr val="dk1"/>
                </a:solidFill>
                <a:latin typeface="Calibri"/>
                <a:ea typeface="Calibri"/>
                <a:cs typeface="Calibri"/>
                <a:sym typeface="Calibri"/>
              </a:rPr>
              <a:t> par les relations </a:t>
            </a:r>
            <a:r>
              <a:rPr lang="en-US" sz="1400" i="1" dirty="0" err="1">
                <a:solidFill>
                  <a:schemeClr val="dk1"/>
                </a:solidFill>
                <a:latin typeface="Calibri"/>
                <a:ea typeface="Calibri"/>
                <a:cs typeface="Calibri"/>
                <a:sym typeface="Calibri"/>
              </a:rPr>
              <a:t>humaines</a:t>
            </a:r>
            <a:r>
              <a:rPr lang="en-US" sz="1400" i="1" dirty="0">
                <a:solidFill>
                  <a:schemeClr val="dk1"/>
                </a:solidFill>
                <a:latin typeface="Calibri"/>
                <a:ea typeface="Calibri"/>
                <a:cs typeface="Calibri"/>
                <a:sym typeface="Calibri"/>
              </a:rPr>
              <a:t> et le travail sanitaire et social, la </a:t>
            </a:r>
            <a:r>
              <a:rPr lang="en-US" sz="1400" i="1" dirty="0" err="1">
                <a:solidFill>
                  <a:schemeClr val="dk1"/>
                </a:solidFill>
                <a:latin typeface="Calibri"/>
                <a:ea typeface="Calibri"/>
                <a:cs typeface="Calibri"/>
                <a:sym typeface="Calibri"/>
              </a:rPr>
              <a:t>biologie</a:t>
            </a:r>
            <a:r>
              <a:rPr lang="en-US" sz="1400" i="1" dirty="0">
                <a:solidFill>
                  <a:schemeClr val="dk1"/>
                </a:solidFill>
                <a:latin typeface="Calibri"/>
                <a:ea typeface="Calibri"/>
                <a:cs typeface="Calibri"/>
                <a:sym typeface="Calibri"/>
              </a:rPr>
              <a:t> humaine, la </a:t>
            </a:r>
            <a:r>
              <a:rPr lang="en-US" sz="1400" i="1" dirty="0" err="1">
                <a:solidFill>
                  <a:schemeClr val="dk1"/>
                </a:solidFill>
                <a:latin typeface="Calibri"/>
                <a:ea typeface="Calibri"/>
                <a:cs typeface="Calibri"/>
                <a:sym typeface="Calibri"/>
              </a:rPr>
              <a:t>connaissance</a:t>
            </a:r>
            <a:r>
              <a:rPr lang="en-US" sz="1400" i="1" dirty="0">
                <a:solidFill>
                  <a:schemeClr val="dk1"/>
                </a:solidFill>
                <a:latin typeface="Calibri"/>
                <a:ea typeface="Calibri"/>
                <a:cs typeface="Calibri"/>
                <a:sym typeface="Calibri"/>
              </a:rPr>
              <a:t> </a:t>
            </a:r>
            <a:r>
              <a:rPr lang="en-US" sz="1400" i="1" dirty="0" err="1">
                <a:solidFill>
                  <a:schemeClr val="dk1"/>
                </a:solidFill>
                <a:latin typeface="Calibri"/>
                <a:ea typeface="Calibri"/>
                <a:cs typeface="Calibri"/>
                <a:sym typeface="Calibri"/>
              </a:rPr>
              <a:t>psychologique</a:t>
            </a:r>
            <a:r>
              <a:rPr lang="en-US" sz="1400" i="1" dirty="0">
                <a:solidFill>
                  <a:schemeClr val="dk1"/>
                </a:solidFill>
                <a:latin typeface="Calibri"/>
                <a:ea typeface="Calibri"/>
                <a:cs typeface="Calibri"/>
                <a:sym typeface="Calibri"/>
              </a:rPr>
              <a:t> des </a:t>
            </a:r>
            <a:r>
              <a:rPr lang="en-US" sz="1400" i="1" dirty="0" err="1">
                <a:solidFill>
                  <a:schemeClr val="dk1"/>
                </a:solidFill>
                <a:latin typeface="Calibri"/>
                <a:ea typeface="Calibri"/>
                <a:cs typeface="Calibri"/>
                <a:sym typeface="Calibri"/>
              </a:rPr>
              <a:t>individus</a:t>
            </a:r>
            <a:r>
              <a:rPr lang="en-US" sz="1400" i="1" dirty="0">
                <a:solidFill>
                  <a:schemeClr val="dk1"/>
                </a:solidFill>
                <a:latin typeface="Calibri"/>
                <a:ea typeface="Calibri"/>
                <a:cs typeface="Calibri"/>
                <a:sym typeface="Calibri"/>
              </a:rPr>
              <a:t> et des </a:t>
            </a:r>
            <a:r>
              <a:rPr lang="en-US" sz="1400" i="1" dirty="0" err="1">
                <a:solidFill>
                  <a:schemeClr val="dk1"/>
                </a:solidFill>
                <a:latin typeface="Calibri"/>
                <a:ea typeface="Calibri"/>
                <a:cs typeface="Calibri"/>
                <a:sym typeface="Calibri"/>
              </a:rPr>
              <a:t>groupes</a:t>
            </a:r>
            <a:r>
              <a:rPr lang="en-US" sz="1400" i="1" dirty="0">
                <a:solidFill>
                  <a:schemeClr val="dk1"/>
                </a:solidFill>
                <a:latin typeface="Calibri"/>
                <a:ea typeface="Calibri"/>
                <a:cs typeface="Calibri"/>
                <a:sym typeface="Calibri"/>
              </a:rPr>
              <a:t>, </a:t>
            </a:r>
            <a:r>
              <a:rPr lang="en-US" sz="1400" i="1" dirty="0" err="1">
                <a:solidFill>
                  <a:schemeClr val="dk1"/>
                </a:solidFill>
                <a:latin typeface="Calibri"/>
                <a:ea typeface="Calibri"/>
                <a:cs typeface="Calibri"/>
                <a:sym typeface="Calibri"/>
              </a:rPr>
              <a:t>l’étude</a:t>
            </a:r>
            <a:r>
              <a:rPr lang="en-US" sz="1400" i="1" dirty="0">
                <a:solidFill>
                  <a:schemeClr val="dk1"/>
                </a:solidFill>
                <a:latin typeface="Calibri"/>
                <a:ea typeface="Calibri"/>
                <a:cs typeface="Calibri"/>
                <a:sym typeface="Calibri"/>
              </a:rPr>
              <a:t> des faits </a:t>
            </a:r>
            <a:r>
              <a:rPr lang="en-US" sz="1400" i="1" dirty="0" err="1">
                <a:solidFill>
                  <a:schemeClr val="dk1"/>
                </a:solidFill>
                <a:latin typeface="Calibri"/>
                <a:ea typeface="Calibri"/>
                <a:cs typeface="Calibri"/>
                <a:sym typeface="Calibri"/>
              </a:rPr>
              <a:t>sociaux</a:t>
            </a:r>
            <a:r>
              <a:rPr lang="en-US" sz="1400" i="1" dirty="0">
                <a:solidFill>
                  <a:schemeClr val="dk1"/>
                </a:solidFill>
                <a:latin typeface="Calibri"/>
                <a:ea typeface="Calibri"/>
                <a:cs typeface="Calibri"/>
                <a:sym typeface="Calibri"/>
              </a:rPr>
              <a:t> et des </a:t>
            </a:r>
            <a:r>
              <a:rPr lang="en-US" sz="1400" i="1" dirty="0" err="1">
                <a:solidFill>
                  <a:schemeClr val="dk1"/>
                </a:solidFill>
                <a:latin typeface="Calibri"/>
                <a:ea typeface="Calibri"/>
                <a:cs typeface="Calibri"/>
                <a:sym typeface="Calibri"/>
              </a:rPr>
              <a:t>problèmes</a:t>
            </a:r>
            <a:r>
              <a:rPr lang="en-US" sz="1400" i="1" dirty="0">
                <a:solidFill>
                  <a:schemeClr val="dk1"/>
                </a:solidFill>
                <a:latin typeface="Calibri"/>
                <a:ea typeface="Calibri"/>
                <a:cs typeface="Calibri"/>
                <a:sym typeface="Calibri"/>
              </a:rPr>
              <a:t> de santé, les institutions sanitaires et </a:t>
            </a:r>
            <a:r>
              <a:rPr lang="en-US" sz="1400" i="1" dirty="0" err="1">
                <a:solidFill>
                  <a:schemeClr val="dk1"/>
                </a:solidFill>
                <a:latin typeface="Calibri"/>
                <a:ea typeface="Calibri"/>
                <a:cs typeface="Calibri"/>
                <a:sym typeface="Calibri"/>
              </a:rPr>
              <a:t>sociales</a:t>
            </a:r>
            <a:r>
              <a:rPr lang="en-US" sz="1400" i="1" dirty="0">
                <a:solidFill>
                  <a:schemeClr val="dk1"/>
                </a:solidFill>
                <a:latin typeface="Calibri"/>
                <a:ea typeface="Calibri"/>
                <a:cs typeface="Calibri"/>
                <a:sym typeface="Calibri"/>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0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0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0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object 23">
            <a:extLst>
              <a:ext uri="{FF2B5EF4-FFF2-40B4-BE49-F238E27FC236}">
                <a16:creationId xmlns:a16="http://schemas.microsoft.com/office/drawing/2014/main" id="{34834254-0A53-660D-1B78-8F2485F082FE}"/>
              </a:ext>
            </a:extLst>
          </p:cNvPr>
          <p:cNvPicPr/>
          <p:nvPr/>
        </p:nvPicPr>
        <p:blipFill>
          <a:blip r:embed="rId2" cstate="print"/>
          <a:stretch>
            <a:fillRect/>
          </a:stretch>
        </p:blipFill>
        <p:spPr>
          <a:xfrm>
            <a:off x="4959707" y="1099454"/>
            <a:ext cx="3370338" cy="2168237"/>
          </a:xfrm>
          <a:prstGeom prst="rect">
            <a:avLst/>
          </a:prstGeom>
        </p:spPr>
      </p:pic>
      <p:sp>
        <p:nvSpPr>
          <p:cNvPr id="5" name="Espace réservé du texte 4"/>
          <p:cNvSpPr>
            <a:spLocks noGrp="1"/>
          </p:cNvSpPr>
          <p:nvPr>
            <p:ph type="body" sz="quarter" idx="15"/>
          </p:nvPr>
        </p:nvSpPr>
        <p:spPr/>
        <p:txBody>
          <a:bodyPr/>
          <a:lstStyle/>
          <a:p>
            <a:fld id="{3903759E-E98B-4227-88BB-42C073C645A8}" type="slidenum">
              <a:rPr lang="fr-FR" smtClean="0"/>
              <a:t>15</a:t>
            </a:fld>
            <a:endParaRPr lang="fr-FR" dirty="0"/>
          </a:p>
        </p:txBody>
      </p:sp>
      <p:sp>
        <p:nvSpPr>
          <p:cNvPr id="4" name="Espace réservé du pied de page 5">
            <a:extLst>
              <a:ext uri="{FF2B5EF4-FFF2-40B4-BE49-F238E27FC236}">
                <a16:creationId xmlns:a16="http://schemas.microsoft.com/office/drawing/2014/main" id="{0D53E308-7663-A354-66E2-92403D630C76}"/>
              </a:ext>
            </a:extLst>
          </p:cNvPr>
          <p:cNvSpPr>
            <a:spLocks noGrp="1"/>
          </p:cNvSpPr>
          <p:nvPr>
            <p:ph type="ftr" sz="quarter" idx="12"/>
          </p:nvPr>
        </p:nvSpPr>
        <p:spPr>
          <a:xfrm>
            <a:off x="649446" y="4840044"/>
            <a:ext cx="3897154" cy="274097"/>
          </a:xfrm>
        </p:spPr>
        <p:txBody>
          <a:bodyPr/>
          <a:lstStyle/>
          <a:p>
            <a:r>
              <a:rPr lang="fr-FR" b="1" cap="all" dirty="0"/>
              <a:t>Après la 2</a:t>
            </a:r>
            <a:r>
              <a:rPr lang="fr-FR" b="1" baseline="30000" dirty="0"/>
              <a:t>de</a:t>
            </a:r>
            <a:r>
              <a:rPr lang="fr-FR" b="1" cap="all" dirty="0"/>
              <a:t> générale et technologique</a:t>
            </a:r>
          </a:p>
        </p:txBody>
      </p:sp>
      <p:sp>
        <p:nvSpPr>
          <p:cNvPr id="7" name="Titre 47">
            <a:extLst>
              <a:ext uri="{FF2B5EF4-FFF2-40B4-BE49-F238E27FC236}">
                <a16:creationId xmlns:a16="http://schemas.microsoft.com/office/drawing/2014/main" id="{599DF2D1-C0B8-B38A-3370-7C3232BCA6F0}"/>
              </a:ext>
            </a:extLst>
          </p:cNvPr>
          <p:cNvSpPr txBox="1">
            <a:spLocks/>
          </p:cNvSpPr>
          <p:nvPr/>
        </p:nvSpPr>
        <p:spPr>
          <a:xfrm>
            <a:off x="2520000" y="108000"/>
            <a:ext cx="6346948" cy="395584"/>
          </a:xfrm>
          <a:prstGeom prst="rect">
            <a:avLst/>
          </a:prstGeom>
        </p:spPr>
        <p:txBody>
          <a:bodyPr vert="horz" lIns="36000" tIns="36000" rIns="36000" bIns="36000" rtlCol="0" anchor="ctr" anchorCtr="0">
            <a:noAutofit/>
          </a:bodyPr>
          <a:lstStyle>
            <a:lvl1pPr algn="l" defTabSz="685800" rtl="0" eaLnBrk="1" latinLnBrk="0" hangingPunct="1">
              <a:lnSpc>
                <a:spcPct val="90000"/>
              </a:lnSpc>
              <a:spcBef>
                <a:spcPct val="0"/>
              </a:spcBef>
              <a:buNone/>
              <a:defRPr sz="1400" b="1" kern="1200">
                <a:solidFill>
                  <a:schemeClr val="tx1"/>
                </a:solidFill>
                <a:latin typeface="Arial" panose="020B0604020202020204" pitchFamily="34" charset="0"/>
                <a:ea typeface="+mj-ea"/>
                <a:cs typeface="Arial" panose="020B0604020202020204" pitchFamily="34" charset="0"/>
              </a:defRPr>
            </a:lvl1pPr>
          </a:lstStyle>
          <a:p>
            <a:r>
              <a:rPr lang="fr-FR" cap="all" spc="10" dirty="0"/>
              <a:t>Après la 2</a:t>
            </a:r>
            <a:r>
              <a:rPr lang="fr-FR" spc="10" baseline="30000" dirty="0"/>
              <a:t>de</a:t>
            </a:r>
            <a:r>
              <a:rPr lang="fr-FR" cap="all" spc="10" dirty="0"/>
              <a:t> Générale </a:t>
            </a:r>
            <a:br>
              <a:rPr lang="fr-FR" cap="all" spc="10" dirty="0"/>
            </a:br>
            <a:r>
              <a:rPr lang="fr-FR" cap="all" spc="10" dirty="0"/>
              <a:t>et technologique</a:t>
            </a:r>
            <a:endParaRPr lang="fr-FR" cap="all" dirty="0"/>
          </a:p>
        </p:txBody>
      </p:sp>
      <p:sp>
        <p:nvSpPr>
          <p:cNvPr id="8" name="Espace réservé du texte 48">
            <a:extLst>
              <a:ext uri="{FF2B5EF4-FFF2-40B4-BE49-F238E27FC236}">
                <a16:creationId xmlns:a16="http://schemas.microsoft.com/office/drawing/2014/main" id="{06331281-D1D8-EAA9-441D-641CFD9B5BBC}"/>
              </a:ext>
            </a:extLst>
          </p:cNvPr>
          <p:cNvSpPr>
            <a:spLocks noGrp="1"/>
          </p:cNvSpPr>
          <p:nvPr>
            <p:ph type="body" sz="quarter" idx="14"/>
          </p:nvPr>
        </p:nvSpPr>
        <p:spPr>
          <a:xfrm>
            <a:off x="2520000" y="493200"/>
            <a:ext cx="6353986" cy="198000"/>
          </a:xfrm>
        </p:spPr>
        <p:txBody>
          <a:bodyPr lIns="36000" tIns="36000" rIns="36000" bIns="36000" anchor="t" anchorCtr="0"/>
          <a:lstStyle/>
          <a:p>
            <a:r>
              <a:rPr lang="fr-FR" sz="1000" b="0" spc="10" dirty="0">
                <a:solidFill>
                  <a:prstClr val="black"/>
                </a:solidFill>
                <a:ea typeface="+mn-ea"/>
              </a:rPr>
              <a:t>Parcours d’orientation</a:t>
            </a:r>
            <a:endParaRPr lang="fr-FR" b="0" dirty="0"/>
          </a:p>
        </p:txBody>
      </p:sp>
      <p:sp>
        <p:nvSpPr>
          <p:cNvPr id="14" name="Rectangle à coins arrondis 3">
            <a:extLst>
              <a:ext uri="{FF2B5EF4-FFF2-40B4-BE49-F238E27FC236}">
                <a16:creationId xmlns:a16="http://schemas.microsoft.com/office/drawing/2014/main" id="{BEA8BE2B-9FB3-1F2C-18C6-A8D1348FE1DA}"/>
              </a:ext>
            </a:extLst>
          </p:cNvPr>
          <p:cNvSpPr/>
          <p:nvPr/>
        </p:nvSpPr>
        <p:spPr>
          <a:xfrm>
            <a:off x="923844" y="1099455"/>
            <a:ext cx="7422799" cy="2179930"/>
          </a:xfrm>
          <a:prstGeom prst="roundRect">
            <a:avLst>
              <a:gd name="adj" fmla="val 4180"/>
            </a:avLst>
          </a:prstGeom>
          <a:noFill/>
          <a:ln w="38100">
            <a:solidFill>
              <a:srgbClr val="FFD5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5" name="object 19">
            <a:extLst>
              <a:ext uri="{FF2B5EF4-FFF2-40B4-BE49-F238E27FC236}">
                <a16:creationId xmlns:a16="http://schemas.microsoft.com/office/drawing/2014/main" id="{E434CDC4-83C4-6145-8B5A-DE2143F056B0}"/>
              </a:ext>
            </a:extLst>
          </p:cNvPr>
          <p:cNvSpPr txBox="1">
            <a:spLocks noGrp="1"/>
          </p:cNvSpPr>
          <p:nvPr>
            <p:ph type="title"/>
          </p:nvPr>
        </p:nvSpPr>
        <p:spPr>
          <a:xfrm>
            <a:off x="1110895" y="1269493"/>
            <a:ext cx="3924935" cy="751488"/>
          </a:xfrm>
          <a:prstGeom prst="rect">
            <a:avLst/>
          </a:prstGeom>
        </p:spPr>
        <p:txBody>
          <a:bodyPr vert="horz" wrap="square" lIns="0" tIns="12700" rIns="0" bIns="0" rtlCol="0">
            <a:spAutoFit/>
          </a:bodyPr>
          <a:lstStyle/>
          <a:p>
            <a:pPr marL="12700">
              <a:lnSpc>
                <a:spcPct val="100000"/>
              </a:lnSpc>
              <a:spcBef>
                <a:spcPts val="100"/>
              </a:spcBef>
            </a:pPr>
            <a:r>
              <a:rPr sz="1200" dirty="0"/>
              <a:t>BIEN</a:t>
            </a:r>
            <a:r>
              <a:rPr sz="1200" spc="-60" dirty="0"/>
              <a:t> </a:t>
            </a:r>
            <a:r>
              <a:rPr sz="1200" dirty="0"/>
              <a:t>PRÉPARER</a:t>
            </a:r>
            <a:r>
              <a:rPr sz="1200" spc="-60" dirty="0"/>
              <a:t> </a:t>
            </a:r>
            <a:r>
              <a:rPr sz="1200" dirty="0"/>
              <a:t>SON</a:t>
            </a:r>
            <a:r>
              <a:rPr sz="1200" spc="-55" dirty="0"/>
              <a:t> </a:t>
            </a:r>
            <a:r>
              <a:rPr sz="1200" spc="-25" dirty="0"/>
              <a:t>BAC</a:t>
            </a:r>
            <a:endParaRPr sz="1200" dirty="0"/>
          </a:p>
          <a:p>
            <a:pPr marL="12700" marR="5080">
              <a:lnSpc>
                <a:spcPct val="100000"/>
              </a:lnSpc>
            </a:pPr>
            <a:r>
              <a:rPr sz="1200" dirty="0"/>
              <a:t>ET</a:t>
            </a:r>
            <a:r>
              <a:rPr sz="1200" spc="-40" dirty="0"/>
              <a:t> </a:t>
            </a:r>
            <a:r>
              <a:rPr sz="1200" dirty="0"/>
              <a:t>SON</a:t>
            </a:r>
            <a:r>
              <a:rPr sz="1200" spc="-35" dirty="0"/>
              <a:t> </a:t>
            </a:r>
            <a:r>
              <a:rPr sz="1200" dirty="0"/>
              <a:t>ENTRÉE</a:t>
            </a:r>
            <a:r>
              <a:rPr sz="1200" spc="-40" dirty="0"/>
              <a:t> </a:t>
            </a:r>
            <a:r>
              <a:rPr sz="1200" dirty="0"/>
              <a:t>DANS</a:t>
            </a:r>
            <a:r>
              <a:rPr sz="1200" spc="-35" dirty="0"/>
              <a:t> </a:t>
            </a:r>
            <a:r>
              <a:rPr sz="1200" dirty="0"/>
              <a:t>LE</a:t>
            </a:r>
            <a:r>
              <a:rPr sz="1200" spc="-35" dirty="0"/>
              <a:t> </a:t>
            </a:r>
            <a:r>
              <a:rPr sz="1200" spc="-10" dirty="0"/>
              <a:t>SUPÉRIEUR </a:t>
            </a:r>
            <a:r>
              <a:rPr lang="fr-FR" sz="1200" spc="-10" dirty="0"/>
              <a:t/>
            </a:r>
            <a:br>
              <a:rPr lang="fr-FR" sz="1200" spc="-10" dirty="0"/>
            </a:br>
            <a:r>
              <a:rPr sz="1200" dirty="0"/>
              <a:t>EN</a:t>
            </a:r>
            <a:r>
              <a:rPr sz="1200" spc="-15" dirty="0"/>
              <a:t> </a:t>
            </a:r>
            <a:r>
              <a:rPr sz="1200" dirty="0"/>
              <a:t>EXPLORANT</a:t>
            </a:r>
            <a:r>
              <a:rPr sz="1200" spc="-15" dirty="0"/>
              <a:t> </a:t>
            </a:r>
            <a:r>
              <a:rPr sz="1200" dirty="0"/>
              <a:t>LE</a:t>
            </a:r>
            <a:r>
              <a:rPr sz="1200" spc="-15" dirty="0"/>
              <a:t> </a:t>
            </a:r>
            <a:r>
              <a:rPr sz="1200" spc="-10" dirty="0"/>
              <a:t>CONTENU</a:t>
            </a:r>
            <a:r>
              <a:rPr lang="fr-FR" sz="1200" spc="-10" dirty="0"/>
              <a:t/>
            </a:r>
            <a:br>
              <a:rPr lang="fr-FR" sz="1200" spc="-10" dirty="0"/>
            </a:br>
            <a:r>
              <a:rPr lang="fr-FR" sz="1200" dirty="0"/>
              <a:t>DES</a:t>
            </a:r>
            <a:r>
              <a:rPr lang="fr-FR" sz="1200" spc="25" dirty="0"/>
              <a:t> </a:t>
            </a:r>
            <a:r>
              <a:rPr lang="fr-FR" sz="1200" dirty="0"/>
              <a:t>PROGRAMMES</a:t>
            </a:r>
            <a:r>
              <a:rPr lang="fr-FR" sz="1200" spc="-229" dirty="0"/>
              <a:t> </a:t>
            </a:r>
            <a:r>
              <a:rPr lang="fr-FR" sz="1200" spc="-50" dirty="0"/>
              <a:t>:</a:t>
            </a:r>
            <a:endParaRPr sz="1200" dirty="0"/>
          </a:p>
        </p:txBody>
      </p:sp>
      <p:sp>
        <p:nvSpPr>
          <p:cNvPr id="19" name="Rectangle 18">
            <a:extLst>
              <a:ext uri="{FF2B5EF4-FFF2-40B4-BE49-F238E27FC236}">
                <a16:creationId xmlns:a16="http://schemas.microsoft.com/office/drawing/2014/main" id="{BEB8DDEB-ECF7-CEF8-2C27-F47B97050A3D}"/>
              </a:ext>
            </a:extLst>
          </p:cNvPr>
          <p:cNvSpPr/>
          <p:nvPr/>
        </p:nvSpPr>
        <p:spPr>
          <a:xfrm>
            <a:off x="1141401" y="2185557"/>
            <a:ext cx="3383968" cy="615553"/>
          </a:xfrm>
          <a:prstGeom prst="rect">
            <a:avLst/>
          </a:prstGeom>
          <a:noFill/>
        </p:spPr>
        <p:txBody>
          <a:bodyPr wrap="square" lIns="0" tIns="0" rIns="0" bIns="0">
            <a:spAutoFit/>
          </a:bodyPr>
          <a:lstStyle/>
          <a:p>
            <a:pPr marL="171450" lvl="0" indent="-171450">
              <a:spcAft>
                <a:spcPts val="600"/>
              </a:spcAft>
              <a:buClr>
                <a:srgbClr val="E3000B"/>
              </a:buClr>
              <a:buFont typeface="Wingdings 3" panose="05040102010807070707" pitchFamily="18" charset="2"/>
              <a:buChar char="Ú"/>
            </a:pPr>
            <a:r>
              <a:rPr lang="fr-FR" sz="1000" b="1" dirty="0">
                <a:solidFill>
                  <a:prstClr val="black"/>
                </a:solidFill>
                <a:latin typeface="Arial" panose="020B0604020202020204" pitchFamily="34" charset="0"/>
                <a:cs typeface="Arial" panose="020B0604020202020204" pitchFamily="34" charset="0"/>
              </a:rPr>
              <a:t>des enseignements de spécialité du bac général,</a:t>
            </a:r>
            <a:endParaRPr lang="fr-FR" sz="1000" dirty="0">
              <a:solidFill>
                <a:prstClr val="black"/>
              </a:solidFill>
              <a:latin typeface="Arial" panose="020B0604020202020204" pitchFamily="34" charset="0"/>
              <a:cs typeface="Arial" panose="020B0604020202020204" pitchFamily="34" charset="0"/>
            </a:endParaRPr>
          </a:p>
          <a:p>
            <a:pPr marL="171450" lvl="0" indent="-171450">
              <a:spcAft>
                <a:spcPts val="600"/>
              </a:spcAft>
              <a:buClr>
                <a:srgbClr val="E3000B"/>
              </a:buClr>
              <a:buFont typeface="Wingdings 3" panose="05040102010807070707" pitchFamily="18" charset="2"/>
              <a:buChar char="Ú"/>
            </a:pPr>
            <a:r>
              <a:rPr lang="fr-FR" sz="1000" b="1" dirty="0">
                <a:solidFill>
                  <a:prstClr val="black"/>
                </a:solidFill>
                <a:latin typeface="Arial" panose="020B0604020202020204" pitchFamily="34" charset="0"/>
                <a:cs typeface="Arial" panose="020B0604020202020204" pitchFamily="34" charset="0"/>
              </a:rPr>
              <a:t>des séries du bac technologique.</a:t>
            </a:r>
          </a:p>
          <a:p>
            <a:pPr lvl="0">
              <a:spcAft>
                <a:spcPts val="600"/>
              </a:spcAft>
              <a:buClr>
                <a:srgbClr val="E3000B"/>
              </a:buClr>
            </a:pPr>
            <a:endParaRPr lang="fr-FR" sz="1000" b="1" dirty="0">
              <a:solidFill>
                <a:prstClr val="black"/>
              </a:solidFill>
              <a:latin typeface="Arial" panose="020B0604020202020204" pitchFamily="34" charset="0"/>
              <a:cs typeface="Arial" panose="020B0604020202020204" pitchFamily="34" charset="0"/>
            </a:endParaRPr>
          </a:p>
        </p:txBody>
      </p:sp>
      <p:sp>
        <p:nvSpPr>
          <p:cNvPr id="21" name="Rectangle 20">
            <a:extLst>
              <a:ext uri="{FF2B5EF4-FFF2-40B4-BE49-F238E27FC236}">
                <a16:creationId xmlns:a16="http://schemas.microsoft.com/office/drawing/2014/main" id="{9EC60AE0-E204-32B0-CA11-E6E792FCCB59}"/>
              </a:ext>
            </a:extLst>
          </p:cNvPr>
          <p:cNvSpPr/>
          <p:nvPr/>
        </p:nvSpPr>
        <p:spPr>
          <a:xfrm>
            <a:off x="1141200" y="3560535"/>
            <a:ext cx="6337286" cy="487313"/>
          </a:xfrm>
          <a:prstGeom prst="rect">
            <a:avLst/>
          </a:prstGeom>
          <a:noFill/>
        </p:spPr>
        <p:txBody>
          <a:bodyPr wrap="square" lIns="0" tIns="0" rIns="0" bIns="0">
            <a:spAutoFit/>
          </a:bodyPr>
          <a:lstStyle/>
          <a:p>
            <a:pPr lvl="0">
              <a:buClr>
                <a:srgbClr val="E3000B"/>
              </a:buClr>
            </a:pPr>
            <a:r>
              <a:rPr lang="fr-FR" sz="1000" b="1" dirty="0">
                <a:solidFill>
                  <a:srgbClr val="E3000B"/>
                </a:solidFill>
                <a:latin typeface="Arial" panose="020B0604020202020204" pitchFamily="34" charset="0"/>
                <a:cs typeface="Arial" panose="020B0604020202020204" pitchFamily="34" charset="0"/>
              </a:rPr>
              <a:t>COMMENT TESTER SES CHOIX ?</a:t>
            </a:r>
            <a:endParaRPr lang="fr-FR" sz="1000" dirty="0">
              <a:solidFill>
                <a:prstClr val="black"/>
              </a:solidFill>
              <a:latin typeface="Arial" panose="020B0604020202020204" pitchFamily="34" charset="0"/>
              <a:cs typeface="Arial" panose="020B0604020202020204" pitchFamily="34" charset="0"/>
            </a:endParaRPr>
          </a:p>
          <a:p>
            <a:pPr lvl="0">
              <a:spcBef>
                <a:spcPts val="200"/>
              </a:spcBef>
              <a:buClr>
                <a:srgbClr val="E3000B"/>
              </a:buClr>
            </a:pPr>
            <a:r>
              <a:rPr lang="fr-FR" sz="1000" dirty="0">
                <a:solidFill>
                  <a:prstClr val="black"/>
                </a:solidFill>
                <a:latin typeface="Arial" panose="020B0604020202020204" pitchFamily="34" charset="0"/>
                <a:cs typeface="Arial" panose="020B0604020202020204" pitchFamily="34" charset="0"/>
              </a:rPr>
              <a:t>Découvrir les domaines de formations et les métiers qui correspondent aux spécialités choisies sur :</a:t>
            </a:r>
          </a:p>
          <a:p>
            <a:pPr lvl="0" algn="ctr">
              <a:buClr>
                <a:srgbClr val="E3000B"/>
              </a:buClr>
            </a:pPr>
            <a:r>
              <a:rPr lang="fr-FR" sz="1000" b="1" dirty="0">
                <a:solidFill>
                  <a:srgbClr val="000091"/>
                </a:solidFill>
                <a:latin typeface="Arial" panose="020B0604020202020204" pitchFamily="34" charset="0"/>
                <a:cs typeface="Arial" panose="020B0604020202020204" pitchFamily="34" charset="0"/>
                <a:hlinkClick r:id="rId3"/>
              </a:rPr>
              <a:t>www.horizons21.fr</a:t>
            </a:r>
            <a:endParaRPr lang="fr-FR" sz="1000" b="1" dirty="0">
              <a:solidFill>
                <a:srgbClr val="000091"/>
              </a:solidFill>
              <a:latin typeface="Arial" panose="020B0604020202020204" pitchFamily="34" charset="0"/>
              <a:cs typeface="Arial" panose="020B0604020202020204" pitchFamily="34" charset="0"/>
            </a:endParaRPr>
          </a:p>
        </p:txBody>
      </p:sp>
      <p:sp>
        <p:nvSpPr>
          <p:cNvPr id="22" name="Titre 1">
            <a:extLst>
              <a:ext uri="{FF2B5EF4-FFF2-40B4-BE49-F238E27FC236}">
                <a16:creationId xmlns:a16="http://schemas.microsoft.com/office/drawing/2014/main" id="{B8342300-5D3D-9A60-F5CB-4C92D877DEF1}"/>
              </a:ext>
            </a:extLst>
          </p:cNvPr>
          <p:cNvSpPr txBox="1">
            <a:spLocks/>
          </p:cNvSpPr>
          <p:nvPr/>
        </p:nvSpPr>
        <p:spPr>
          <a:xfrm>
            <a:off x="6767627" y="207453"/>
            <a:ext cx="2376373" cy="278322"/>
          </a:xfrm>
          <a:prstGeom prst="rect">
            <a:avLst/>
          </a:prstGeom>
        </p:spPr>
        <p:txBody>
          <a:bodyPr vert="horz" lIns="0" tIns="0" rIns="0" bIns="0" rtlCol="0" anchor="ctr" anchorCtr="0">
            <a:noAutofit/>
          </a:bodyPr>
          <a:lstStyle>
            <a:lvl1pPr algn="l" defTabSz="685800" rtl="0" eaLnBrk="1" latinLnBrk="0" hangingPunct="1">
              <a:lnSpc>
                <a:spcPct val="90000"/>
              </a:lnSpc>
              <a:spcBef>
                <a:spcPct val="0"/>
              </a:spcBef>
              <a:buNone/>
              <a:defRPr sz="1400" b="1" kern="1200">
                <a:solidFill>
                  <a:schemeClr val="tx1"/>
                </a:solidFill>
                <a:latin typeface="Arial" panose="020B0604020202020204" pitchFamily="34" charset="0"/>
                <a:ea typeface="+mj-ea"/>
                <a:cs typeface="Arial" panose="020B0604020202020204" pitchFamily="34" charset="0"/>
              </a:defRPr>
            </a:lvl1pPr>
          </a:lstStyle>
          <a:p>
            <a:r>
              <a:rPr lang="fr-FR" b="0" dirty="0"/>
              <a:t>Que faire après la 2</a:t>
            </a:r>
            <a:r>
              <a:rPr lang="fr-FR" b="0" baseline="30000" dirty="0"/>
              <a:t>de</a:t>
            </a:r>
            <a:r>
              <a:rPr lang="fr-FR" b="0" dirty="0"/>
              <a:t> ?</a:t>
            </a:r>
            <a:br>
              <a:rPr lang="fr-FR" b="0" dirty="0"/>
            </a:br>
            <a:r>
              <a:rPr lang="fr-FR" b="0" dirty="0"/>
              <a:t>Quel bac choisir ?</a:t>
            </a:r>
          </a:p>
        </p:txBody>
      </p:sp>
      <p:cxnSp>
        <p:nvCxnSpPr>
          <p:cNvPr id="23" name="Connecteur droit 22">
            <a:extLst>
              <a:ext uri="{FF2B5EF4-FFF2-40B4-BE49-F238E27FC236}">
                <a16:creationId xmlns:a16="http://schemas.microsoft.com/office/drawing/2014/main" id="{AC0BBDC0-66D2-2E12-3AA2-582EC56C8464}"/>
              </a:ext>
            </a:extLst>
          </p:cNvPr>
          <p:cNvCxnSpPr>
            <a:cxnSpLocks/>
          </p:cNvCxnSpPr>
          <p:nvPr/>
        </p:nvCxnSpPr>
        <p:spPr>
          <a:xfrm>
            <a:off x="6623723" y="198438"/>
            <a:ext cx="0" cy="288000"/>
          </a:xfrm>
          <a:prstGeom prst="line">
            <a:avLst/>
          </a:prstGeom>
          <a:ln w="25400" cap="rnd">
            <a:solidFill>
              <a:srgbClr val="E3000B"/>
            </a:solidFill>
            <a:round/>
          </a:ln>
        </p:spPr>
        <p:style>
          <a:lnRef idx="1">
            <a:schemeClr val="accent1"/>
          </a:lnRef>
          <a:fillRef idx="0">
            <a:schemeClr val="accent1"/>
          </a:fillRef>
          <a:effectRef idx="0">
            <a:schemeClr val="accent1"/>
          </a:effectRef>
          <a:fontRef idx="minor">
            <a:schemeClr val="tx1"/>
          </a:fontRef>
        </p:style>
      </p:cxnSp>
      <p:pic>
        <p:nvPicPr>
          <p:cNvPr id="2" name="Image 1">
            <a:hlinkClick r:id="rId4" action="ppaction://hlinksldjump"/>
            <a:extLst>
              <a:ext uri="{FF2B5EF4-FFF2-40B4-BE49-F238E27FC236}">
                <a16:creationId xmlns:a16="http://schemas.microsoft.com/office/drawing/2014/main" id="{38AD4212-5793-260D-88D0-1EF1E72BA2DB}"/>
              </a:ext>
            </a:extLst>
          </p:cNvPr>
          <p:cNvPicPr>
            <a:picLocks noChangeAspect="1"/>
          </p:cNvPicPr>
          <p:nvPr/>
        </p:nvPicPr>
        <p:blipFill>
          <a:blip r:embed="rId5"/>
          <a:stretch>
            <a:fillRect/>
          </a:stretch>
        </p:blipFill>
        <p:spPr>
          <a:xfrm>
            <a:off x="7742924" y="4911795"/>
            <a:ext cx="1042301" cy="141753"/>
          </a:xfrm>
          <a:prstGeom prst="rect">
            <a:avLst/>
          </a:prstGeom>
        </p:spPr>
      </p:pic>
    </p:spTree>
    <p:extLst>
      <p:ext uri="{BB962C8B-B14F-4D97-AF65-F5344CB8AC3E}">
        <p14:creationId xmlns:p14="http://schemas.microsoft.com/office/powerpoint/2010/main" val="13947989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ous-titre 1">
            <a:extLst>
              <a:ext uri="{FF2B5EF4-FFF2-40B4-BE49-F238E27FC236}">
                <a16:creationId xmlns:a16="http://schemas.microsoft.com/office/drawing/2014/main" id="{3C3488F9-276F-B76B-F5B5-E365ABF4A527}"/>
              </a:ext>
            </a:extLst>
          </p:cNvPr>
          <p:cNvSpPr txBox="1">
            <a:spLocks/>
          </p:cNvSpPr>
          <p:nvPr/>
        </p:nvSpPr>
        <p:spPr>
          <a:xfrm>
            <a:off x="2160000" y="2880000"/>
            <a:ext cx="6858000" cy="576000"/>
          </a:xfrm>
          <a:prstGeom prst="rect">
            <a:avLst/>
          </a:prstGeom>
        </p:spPr>
        <p:txBody>
          <a:bodyPr vert="horz" lIns="0" tIns="0" rIns="0" bIns="0" rtlCol="0" anchor="t" anchorCtr="0">
            <a:noAutofit/>
          </a:bodyPr>
          <a:lstStyle>
            <a:lvl1pPr marL="0" indent="0" algn="l" defTabSz="685800" rtl="0" eaLnBrk="1" latinLnBrk="0" hangingPunct="1">
              <a:lnSpc>
                <a:spcPct val="100000"/>
              </a:lnSpc>
              <a:spcBef>
                <a:spcPts val="750"/>
              </a:spcBef>
              <a:buFont typeface="Arial" panose="020B0604020202020204" pitchFamily="34" charset="0"/>
              <a:buNone/>
              <a:defRPr sz="1950" b="1" kern="1200">
                <a:solidFill>
                  <a:schemeClr val="tx1"/>
                </a:solidFill>
                <a:latin typeface="Arial" panose="020B0604020202020204" pitchFamily="34" charset="0"/>
                <a:ea typeface="+mn-ea"/>
                <a:cs typeface="Arial" panose="020B0604020202020204" pitchFamily="34" charset="0"/>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pPr lvl="0"/>
            <a:r>
              <a:rPr lang="fr-FR" sz="2000" spc="30" dirty="0">
                <a:solidFill>
                  <a:prstClr val="black"/>
                </a:solidFill>
              </a:rPr>
              <a:t>RÉPARTITION ET COEFFICIENTS</a:t>
            </a:r>
            <a:br>
              <a:rPr lang="fr-FR" sz="2000" spc="30" dirty="0">
                <a:solidFill>
                  <a:prstClr val="black"/>
                </a:solidFill>
              </a:rPr>
            </a:br>
            <a:r>
              <a:rPr lang="fr-FR" sz="2000" b="0" cap="all" spc="30" dirty="0">
                <a:solidFill>
                  <a:prstClr val="black"/>
                </a:solidFill>
              </a:rPr>
              <a:t>DES ÉPREUVES DU BAC</a:t>
            </a:r>
          </a:p>
        </p:txBody>
      </p:sp>
      <p:pic>
        <p:nvPicPr>
          <p:cNvPr id="3" name="Image 2">
            <a:hlinkClick r:id="rId2" action="ppaction://hlinksldjump"/>
            <a:extLst>
              <a:ext uri="{FF2B5EF4-FFF2-40B4-BE49-F238E27FC236}">
                <a16:creationId xmlns:a16="http://schemas.microsoft.com/office/drawing/2014/main" id="{A0D50E1A-BFCF-49B0-93C8-1A23F96065FA}"/>
              </a:ext>
            </a:extLst>
          </p:cNvPr>
          <p:cNvPicPr>
            <a:picLocks noChangeAspect="1"/>
          </p:cNvPicPr>
          <p:nvPr/>
        </p:nvPicPr>
        <p:blipFill>
          <a:blip r:embed="rId3"/>
          <a:stretch>
            <a:fillRect/>
          </a:stretch>
        </p:blipFill>
        <p:spPr>
          <a:xfrm>
            <a:off x="7742924" y="4911795"/>
            <a:ext cx="1042301" cy="141753"/>
          </a:xfrm>
          <a:prstGeom prst="rect">
            <a:avLst/>
          </a:prstGeom>
        </p:spPr>
      </p:pic>
    </p:spTree>
    <p:extLst>
      <p:ext uri="{BB962C8B-B14F-4D97-AF65-F5344CB8AC3E}">
        <p14:creationId xmlns:p14="http://schemas.microsoft.com/office/powerpoint/2010/main" val="38817164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4"/>
          <p:cNvSpPr>
            <a:spLocks noGrp="1"/>
          </p:cNvSpPr>
          <p:nvPr>
            <p:ph type="body" sz="quarter" idx="15"/>
          </p:nvPr>
        </p:nvSpPr>
        <p:spPr/>
        <p:txBody>
          <a:bodyPr/>
          <a:lstStyle/>
          <a:p>
            <a:fld id="{60B61C69-09D9-457A-B1A2-BDBBFD87301B}" type="slidenum">
              <a:rPr lang="fr-FR" smtClean="0"/>
              <a:t>17</a:t>
            </a:fld>
            <a:endParaRPr lang="fr-FR" dirty="0"/>
          </a:p>
        </p:txBody>
      </p:sp>
      <p:sp>
        <p:nvSpPr>
          <p:cNvPr id="23" name="Espace réservé du contenu 9">
            <a:extLst>
              <a:ext uri="{FF2B5EF4-FFF2-40B4-BE49-F238E27FC236}">
                <a16:creationId xmlns:a16="http://schemas.microsoft.com/office/drawing/2014/main" id="{8BAB8016-5C31-4AEB-8784-10CD4780A56E}"/>
              </a:ext>
            </a:extLst>
          </p:cNvPr>
          <p:cNvSpPr txBox="1">
            <a:spLocks/>
          </p:cNvSpPr>
          <p:nvPr/>
        </p:nvSpPr>
        <p:spPr>
          <a:xfrm>
            <a:off x="900000" y="900000"/>
            <a:ext cx="2187584" cy="572540"/>
          </a:xfrm>
          <a:prstGeom prst="rect">
            <a:avLst/>
          </a:prstGeom>
        </p:spPr>
        <p:txBody>
          <a:bodyPr vert="horz" lIns="0" tIns="0" rIns="0" bIns="0" rtlCol="0" anchor="ctr" anchorCtr="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spcBef>
                <a:spcPts val="0"/>
              </a:spcBef>
              <a:spcAft>
                <a:spcPts val="600"/>
              </a:spcAft>
              <a:buNone/>
            </a:pPr>
            <a:r>
              <a:rPr lang="fr-FR" sz="1600" b="1" cap="all" spc="10" dirty="0">
                <a:solidFill>
                  <a:srgbClr val="000091"/>
                </a:solidFill>
                <a:latin typeface="Arial" panose="020B0604020202020204" pitchFamily="34" charset="0"/>
                <a:cs typeface="Arial" panose="020B0604020202020204" pitchFamily="34" charset="0"/>
              </a:rPr>
              <a:t>LES ÉPREUVES </a:t>
            </a:r>
            <a:br>
              <a:rPr lang="fr-FR" sz="1600" b="1" cap="all" spc="10" dirty="0">
                <a:solidFill>
                  <a:srgbClr val="000091"/>
                </a:solidFill>
                <a:latin typeface="Arial" panose="020B0604020202020204" pitchFamily="34" charset="0"/>
                <a:cs typeface="Arial" panose="020B0604020202020204" pitchFamily="34" charset="0"/>
              </a:rPr>
            </a:br>
            <a:r>
              <a:rPr lang="fr-FR" sz="1600" b="1" cap="all" spc="10" dirty="0">
                <a:solidFill>
                  <a:srgbClr val="000091"/>
                </a:solidFill>
                <a:latin typeface="Arial" panose="020B0604020202020204" pitchFamily="34" charset="0"/>
                <a:cs typeface="Arial" panose="020B0604020202020204" pitchFamily="34" charset="0"/>
              </a:rPr>
              <a:t>DU BAC</a:t>
            </a:r>
          </a:p>
        </p:txBody>
      </p:sp>
      <p:sp>
        <p:nvSpPr>
          <p:cNvPr id="4" name="Espace réservé du pied de page 5">
            <a:extLst>
              <a:ext uri="{FF2B5EF4-FFF2-40B4-BE49-F238E27FC236}">
                <a16:creationId xmlns:a16="http://schemas.microsoft.com/office/drawing/2014/main" id="{9EA49DAB-26D5-F783-3257-43021C026AD0}"/>
              </a:ext>
            </a:extLst>
          </p:cNvPr>
          <p:cNvSpPr>
            <a:spLocks noGrp="1"/>
          </p:cNvSpPr>
          <p:nvPr>
            <p:ph type="ftr" sz="quarter" idx="12"/>
          </p:nvPr>
        </p:nvSpPr>
        <p:spPr>
          <a:xfrm>
            <a:off x="649446" y="4840044"/>
            <a:ext cx="3897154" cy="274097"/>
          </a:xfrm>
        </p:spPr>
        <p:txBody>
          <a:bodyPr/>
          <a:lstStyle/>
          <a:p>
            <a:r>
              <a:rPr lang="fr-FR" b="1" cap="all" dirty="0"/>
              <a:t>Après la 2</a:t>
            </a:r>
            <a:r>
              <a:rPr lang="fr-FR" b="1" baseline="30000" dirty="0"/>
              <a:t>de</a:t>
            </a:r>
            <a:r>
              <a:rPr lang="fr-FR" b="1" cap="all" dirty="0"/>
              <a:t> générale et technologique</a:t>
            </a:r>
          </a:p>
        </p:txBody>
      </p:sp>
      <p:sp>
        <p:nvSpPr>
          <p:cNvPr id="7" name="Titre 47">
            <a:extLst>
              <a:ext uri="{FF2B5EF4-FFF2-40B4-BE49-F238E27FC236}">
                <a16:creationId xmlns:a16="http://schemas.microsoft.com/office/drawing/2014/main" id="{4DA88895-BF52-D1C5-FA56-E4FA4869738B}"/>
              </a:ext>
            </a:extLst>
          </p:cNvPr>
          <p:cNvSpPr txBox="1">
            <a:spLocks/>
          </p:cNvSpPr>
          <p:nvPr/>
        </p:nvSpPr>
        <p:spPr>
          <a:xfrm>
            <a:off x="2519999" y="108000"/>
            <a:ext cx="2880000" cy="395584"/>
          </a:xfrm>
          <a:prstGeom prst="rect">
            <a:avLst/>
          </a:prstGeom>
        </p:spPr>
        <p:txBody>
          <a:bodyPr vert="horz" lIns="36000" tIns="36000" rIns="36000" bIns="36000" rtlCol="0" anchor="ctr" anchorCtr="0">
            <a:noAutofit/>
          </a:bodyPr>
          <a:lstStyle>
            <a:lvl1pPr algn="l" defTabSz="685800" rtl="0" eaLnBrk="1" latinLnBrk="0" hangingPunct="1">
              <a:lnSpc>
                <a:spcPct val="90000"/>
              </a:lnSpc>
              <a:spcBef>
                <a:spcPct val="0"/>
              </a:spcBef>
              <a:buNone/>
              <a:defRPr sz="1400" b="1" kern="1200">
                <a:solidFill>
                  <a:schemeClr val="tx1"/>
                </a:solidFill>
                <a:latin typeface="Arial" panose="020B0604020202020204" pitchFamily="34" charset="0"/>
                <a:ea typeface="+mj-ea"/>
                <a:cs typeface="Arial" panose="020B0604020202020204" pitchFamily="34" charset="0"/>
              </a:defRPr>
            </a:lvl1pPr>
          </a:lstStyle>
          <a:p>
            <a:r>
              <a:rPr lang="fr-FR" cap="all" spc="10" dirty="0"/>
              <a:t>Après la 2</a:t>
            </a:r>
            <a:r>
              <a:rPr lang="fr-FR" spc="10" baseline="30000" dirty="0"/>
              <a:t>de</a:t>
            </a:r>
            <a:r>
              <a:rPr lang="fr-FR" cap="all" spc="10" dirty="0"/>
              <a:t> Générale </a:t>
            </a:r>
            <a:br>
              <a:rPr lang="fr-FR" cap="all" spc="10" dirty="0"/>
            </a:br>
            <a:r>
              <a:rPr lang="fr-FR" cap="all" spc="10" dirty="0"/>
              <a:t>et technologique</a:t>
            </a:r>
            <a:endParaRPr lang="fr-FR" cap="all" dirty="0"/>
          </a:p>
        </p:txBody>
      </p:sp>
      <p:sp>
        <p:nvSpPr>
          <p:cNvPr id="8" name="Espace réservé du texte 48">
            <a:extLst>
              <a:ext uri="{FF2B5EF4-FFF2-40B4-BE49-F238E27FC236}">
                <a16:creationId xmlns:a16="http://schemas.microsoft.com/office/drawing/2014/main" id="{E9A2CF0C-DB64-66CC-CEF5-516D89CC50D0}"/>
              </a:ext>
            </a:extLst>
          </p:cNvPr>
          <p:cNvSpPr>
            <a:spLocks noGrp="1"/>
          </p:cNvSpPr>
          <p:nvPr>
            <p:ph type="body" sz="quarter" idx="14"/>
          </p:nvPr>
        </p:nvSpPr>
        <p:spPr>
          <a:xfrm>
            <a:off x="2520000" y="493200"/>
            <a:ext cx="2880000" cy="198000"/>
          </a:xfrm>
        </p:spPr>
        <p:txBody>
          <a:bodyPr lIns="36000" tIns="36000" rIns="36000" bIns="36000" anchor="t" anchorCtr="0"/>
          <a:lstStyle/>
          <a:p>
            <a:r>
              <a:rPr lang="fr-FR" sz="1000" b="0" spc="10" dirty="0">
                <a:solidFill>
                  <a:prstClr val="black"/>
                </a:solidFill>
                <a:ea typeface="+mn-ea"/>
              </a:rPr>
              <a:t>Parcours d’orientation</a:t>
            </a:r>
            <a:endParaRPr lang="fr-FR" b="0" dirty="0"/>
          </a:p>
        </p:txBody>
      </p:sp>
      <p:sp>
        <p:nvSpPr>
          <p:cNvPr id="9" name="Titre 1">
            <a:extLst>
              <a:ext uri="{FF2B5EF4-FFF2-40B4-BE49-F238E27FC236}">
                <a16:creationId xmlns:a16="http://schemas.microsoft.com/office/drawing/2014/main" id="{C2F12FFE-989F-E27F-41C5-FF7D588E6DB9}"/>
              </a:ext>
            </a:extLst>
          </p:cNvPr>
          <p:cNvSpPr txBox="1">
            <a:spLocks/>
          </p:cNvSpPr>
          <p:nvPr/>
        </p:nvSpPr>
        <p:spPr>
          <a:xfrm>
            <a:off x="6768000" y="207453"/>
            <a:ext cx="2376373" cy="278322"/>
          </a:xfrm>
          <a:prstGeom prst="rect">
            <a:avLst/>
          </a:prstGeom>
        </p:spPr>
        <p:txBody>
          <a:bodyPr vert="horz" lIns="0" tIns="0" rIns="0" bIns="0" rtlCol="0" anchor="ctr" anchorCtr="0">
            <a:noAutofit/>
          </a:bodyPr>
          <a:lstStyle>
            <a:lvl1pPr algn="l" defTabSz="685800" rtl="0" eaLnBrk="1" latinLnBrk="0" hangingPunct="1">
              <a:lnSpc>
                <a:spcPct val="90000"/>
              </a:lnSpc>
              <a:spcBef>
                <a:spcPct val="0"/>
              </a:spcBef>
              <a:buNone/>
              <a:defRPr sz="1400" b="1" kern="1200">
                <a:solidFill>
                  <a:schemeClr val="tx1"/>
                </a:solidFill>
                <a:latin typeface="Arial" panose="020B0604020202020204" pitchFamily="34" charset="0"/>
                <a:ea typeface="+mj-ea"/>
                <a:cs typeface="Arial" panose="020B0604020202020204" pitchFamily="34" charset="0"/>
              </a:defRPr>
            </a:lvl1pPr>
          </a:lstStyle>
          <a:p>
            <a:r>
              <a:rPr lang="fr-FR" b="0" dirty="0"/>
              <a:t>Répartition et coefficients</a:t>
            </a:r>
            <a:br>
              <a:rPr lang="fr-FR" b="0" dirty="0"/>
            </a:br>
            <a:r>
              <a:rPr lang="fr-FR" b="0" dirty="0"/>
              <a:t>des épreuves du bac</a:t>
            </a:r>
          </a:p>
        </p:txBody>
      </p:sp>
      <p:cxnSp>
        <p:nvCxnSpPr>
          <p:cNvPr id="10" name="Connecteur droit 9">
            <a:extLst>
              <a:ext uri="{FF2B5EF4-FFF2-40B4-BE49-F238E27FC236}">
                <a16:creationId xmlns:a16="http://schemas.microsoft.com/office/drawing/2014/main" id="{EDC2FF01-9160-39E5-4F9B-A4B6906512DD}"/>
              </a:ext>
            </a:extLst>
          </p:cNvPr>
          <p:cNvCxnSpPr>
            <a:cxnSpLocks/>
          </p:cNvCxnSpPr>
          <p:nvPr/>
        </p:nvCxnSpPr>
        <p:spPr>
          <a:xfrm>
            <a:off x="6624000" y="198438"/>
            <a:ext cx="0" cy="288000"/>
          </a:xfrm>
          <a:prstGeom prst="line">
            <a:avLst/>
          </a:prstGeom>
          <a:ln w="25400" cap="rnd">
            <a:solidFill>
              <a:srgbClr val="E3000B"/>
            </a:solidFill>
            <a:round/>
          </a:ln>
        </p:spPr>
        <p:style>
          <a:lnRef idx="1">
            <a:schemeClr val="accent1"/>
          </a:lnRef>
          <a:fillRef idx="0">
            <a:schemeClr val="accent1"/>
          </a:fillRef>
          <a:effectRef idx="0">
            <a:schemeClr val="accent1"/>
          </a:effectRef>
          <a:fontRef idx="minor">
            <a:schemeClr val="tx1"/>
          </a:fontRef>
        </p:style>
      </p:cxnSp>
      <p:grpSp>
        <p:nvGrpSpPr>
          <p:cNvPr id="15" name="object 15">
            <a:extLst>
              <a:ext uri="{FF2B5EF4-FFF2-40B4-BE49-F238E27FC236}">
                <a16:creationId xmlns:a16="http://schemas.microsoft.com/office/drawing/2014/main" id="{7A68B327-3AFD-E369-C38D-8601E68A1DEA}"/>
              </a:ext>
            </a:extLst>
          </p:cNvPr>
          <p:cNvGrpSpPr/>
          <p:nvPr/>
        </p:nvGrpSpPr>
        <p:grpSpPr>
          <a:xfrm>
            <a:off x="3556499" y="868433"/>
            <a:ext cx="3722628" cy="3874597"/>
            <a:chOff x="2541644" y="1961450"/>
            <a:chExt cx="3795395" cy="3950335"/>
          </a:xfrm>
        </p:grpSpPr>
        <p:pic>
          <p:nvPicPr>
            <p:cNvPr id="16" name="object 16">
              <a:extLst>
                <a:ext uri="{FF2B5EF4-FFF2-40B4-BE49-F238E27FC236}">
                  <a16:creationId xmlns:a16="http://schemas.microsoft.com/office/drawing/2014/main" id="{C74D411B-B1D0-FB14-D242-4ED764000FBF}"/>
                </a:ext>
              </a:extLst>
            </p:cNvPr>
            <p:cNvPicPr/>
            <p:nvPr/>
          </p:nvPicPr>
          <p:blipFill>
            <a:blip r:embed="rId2" cstate="print"/>
            <a:stretch>
              <a:fillRect/>
            </a:stretch>
          </p:blipFill>
          <p:spPr>
            <a:xfrm>
              <a:off x="2567038" y="1986851"/>
              <a:ext cx="3743998" cy="3924934"/>
            </a:xfrm>
            <a:prstGeom prst="rect">
              <a:avLst/>
            </a:prstGeom>
          </p:spPr>
        </p:pic>
        <p:sp>
          <p:nvSpPr>
            <p:cNvPr id="17" name="object 17">
              <a:extLst>
                <a:ext uri="{FF2B5EF4-FFF2-40B4-BE49-F238E27FC236}">
                  <a16:creationId xmlns:a16="http://schemas.microsoft.com/office/drawing/2014/main" id="{52DC24E4-1FB1-9908-240F-4FC0DB2907FB}"/>
                </a:ext>
              </a:extLst>
            </p:cNvPr>
            <p:cNvSpPr/>
            <p:nvPr/>
          </p:nvSpPr>
          <p:spPr>
            <a:xfrm>
              <a:off x="2541644" y="1961450"/>
              <a:ext cx="3795395" cy="3950335"/>
            </a:xfrm>
            <a:custGeom>
              <a:avLst/>
              <a:gdLst/>
              <a:ahLst/>
              <a:cxnLst/>
              <a:rect l="l" t="t" r="r" b="b"/>
              <a:pathLst>
                <a:path w="3795395" h="3950335">
                  <a:moveTo>
                    <a:pt x="170814" y="0"/>
                  </a:moveTo>
                  <a:lnTo>
                    <a:pt x="125459" y="6112"/>
                  </a:lnTo>
                  <a:lnTo>
                    <a:pt x="84670" y="23355"/>
                  </a:lnTo>
                  <a:lnTo>
                    <a:pt x="50088" y="50088"/>
                  </a:lnTo>
                  <a:lnTo>
                    <a:pt x="23355" y="84670"/>
                  </a:lnTo>
                  <a:lnTo>
                    <a:pt x="6112" y="125459"/>
                  </a:lnTo>
                  <a:lnTo>
                    <a:pt x="0" y="170815"/>
                  </a:lnTo>
                  <a:lnTo>
                    <a:pt x="0" y="3779520"/>
                  </a:lnTo>
                  <a:lnTo>
                    <a:pt x="6112" y="3824879"/>
                  </a:lnTo>
                  <a:lnTo>
                    <a:pt x="23355" y="3865670"/>
                  </a:lnTo>
                  <a:lnTo>
                    <a:pt x="50088" y="3900250"/>
                  </a:lnTo>
                  <a:lnTo>
                    <a:pt x="84670" y="3926982"/>
                  </a:lnTo>
                  <a:lnTo>
                    <a:pt x="125459" y="3944223"/>
                  </a:lnTo>
                  <a:lnTo>
                    <a:pt x="170814" y="3950335"/>
                  </a:lnTo>
                  <a:lnTo>
                    <a:pt x="3623983" y="3950335"/>
                  </a:lnTo>
                  <a:lnTo>
                    <a:pt x="3669338" y="3944223"/>
                  </a:lnTo>
                  <a:lnTo>
                    <a:pt x="3710127" y="3926982"/>
                  </a:lnTo>
                  <a:lnTo>
                    <a:pt x="3744709" y="3900250"/>
                  </a:lnTo>
                  <a:lnTo>
                    <a:pt x="3771442" y="3865670"/>
                  </a:lnTo>
                  <a:lnTo>
                    <a:pt x="3788685" y="3824879"/>
                  </a:lnTo>
                  <a:lnTo>
                    <a:pt x="3794798" y="3779520"/>
                  </a:lnTo>
                  <a:lnTo>
                    <a:pt x="3794798" y="170815"/>
                  </a:lnTo>
                  <a:lnTo>
                    <a:pt x="3788685" y="125459"/>
                  </a:lnTo>
                  <a:lnTo>
                    <a:pt x="3771442" y="84670"/>
                  </a:lnTo>
                  <a:lnTo>
                    <a:pt x="3744709" y="50088"/>
                  </a:lnTo>
                  <a:lnTo>
                    <a:pt x="3710127" y="23355"/>
                  </a:lnTo>
                  <a:lnTo>
                    <a:pt x="3669338" y="6112"/>
                  </a:lnTo>
                  <a:lnTo>
                    <a:pt x="3623983" y="0"/>
                  </a:lnTo>
                  <a:lnTo>
                    <a:pt x="170814" y="0"/>
                  </a:lnTo>
                  <a:close/>
                </a:path>
              </a:pathLst>
            </a:custGeom>
            <a:ln w="50800">
              <a:solidFill>
                <a:srgbClr val="FFE000"/>
              </a:solidFill>
            </a:ln>
          </p:spPr>
          <p:txBody>
            <a:bodyPr wrap="square" lIns="0" tIns="0" rIns="0" bIns="0" rtlCol="0"/>
            <a:lstStyle/>
            <a:p>
              <a:endParaRPr/>
            </a:p>
          </p:txBody>
        </p:sp>
      </p:grpSp>
      <p:pic>
        <p:nvPicPr>
          <p:cNvPr id="2" name="Image 1">
            <a:hlinkClick r:id="rId3" action="ppaction://hlinksldjump"/>
            <a:extLst>
              <a:ext uri="{FF2B5EF4-FFF2-40B4-BE49-F238E27FC236}">
                <a16:creationId xmlns:a16="http://schemas.microsoft.com/office/drawing/2014/main" id="{CF1571BB-0CFE-F65B-E263-2E58D2FC1AA2}"/>
              </a:ext>
            </a:extLst>
          </p:cNvPr>
          <p:cNvPicPr>
            <a:picLocks noChangeAspect="1"/>
          </p:cNvPicPr>
          <p:nvPr/>
        </p:nvPicPr>
        <p:blipFill>
          <a:blip r:embed="rId4"/>
          <a:stretch>
            <a:fillRect/>
          </a:stretch>
        </p:blipFill>
        <p:spPr>
          <a:xfrm>
            <a:off x="7742924" y="4911795"/>
            <a:ext cx="1042301" cy="141753"/>
          </a:xfrm>
          <a:prstGeom prst="rect">
            <a:avLst/>
          </a:prstGeom>
        </p:spPr>
      </p:pic>
    </p:spTree>
    <p:extLst>
      <p:ext uri="{BB962C8B-B14F-4D97-AF65-F5344CB8AC3E}">
        <p14:creationId xmlns:p14="http://schemas.microsoft.com/office/powerpoint/2010/main" val="39874845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ous-titre 1">
            <a:extLst>
              <a:ext uri="{FF2B5EF4-FFF2-40B4-BE49-F238E27FC236}">
                <a16:creationId xmlns:a16="http://schemas.microsoft.com/office/drawing/2014/main" id="{8013DEB5-8497-8358-719A-2D9EDF1C5E52}"/>
              </a:ext>
            </a:extLst>
          </p:cNvPr>
          <p:cNvSpPr txBox="1">
            <a:spLocks/>
          </p:cNvSpPr>
          <p:nvPr/>
        </p:nvSpPr>
        <p:spPr>
          <a:xfrm>
            <a:off x="2160000" y="2880000"/>
            <a:ext cx="6858000" cy="576000"/>
          </a:xfrm>
          <a:prstGeom prst="rect">
            <a:avLst/>
          </a:prstGeom>
        </p:spPr>
        <p:txBody>
          <a:bodyPr vert="horz" lIns="0" tIns="0" rIns="0" bIns="0" rtlCol="0" anchor="t" anchorCtr="0">
            <a:noAutofit/>
          </a:bodyPr>
          <a:lstStyle>
            <a:lvl1pPr marL="0" indent="0" algn="l" defTabSz="685800" rtl="0" eaLnBrk="1" latinLnBrk="0" hangingPunct="1">
              <a:lnSpc>
                <a:spcPct val="100000"/>
              </a:lnSpc>
              <a:spcBef>
                <a:spcPts val="750"/>
              </a:spcBef>
              <a:buFont typeface="Arial" panose="020B0604020202020204" pitchFamily="34" charset="0"/>
              <a:buNone/>
              <a:defRPr sz="1950" b="1" kern="1200">
                <a:solidFill>
                  <a:schemeClr val="tx1"/>
                </a:solidFill>
                <a:latin typeface="Arial" panose="020B0604020202020204" pitchFamily="34" charset="0"/>
                <a:ea typeface="+mn-ea"/>
                <a:cs typeface="Arial" panose="020B0604020202020204" pitchFamily="34" charset="0"/>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pPr lvl="0"/>
            <a:r>
              <a:rPr lang="fr-FR" sz="2000" spc="30" dirty="0"/>
              <a:t>ORIENTATION</a:t>
            </a:r>
            <a:r>
              <a:rPr lang="fr-FR" sz="2000" spc="30" dirty="0">
                <a:solidFill>
                  <a:prstClr val="black"/>
                </a:solidFill>
              </a:rPr>
              <a:t/>
            </a:r>
            <a:br>
              <a:rPr lang="fr-FR" sz="2000" spc="30" dirty="0">
                <a:solidFill>
                  <a:prstClr val="black"/>
                </a:solidFill>
              </a:rPr>
            </a:br>
            <a:r>
              <a:rPr lang="fr-FR" sz="2000" b="0" cap="all" spc="30" dirty="0"/>
              <a:t>AFFECTATION</a:t>
            </a:r>
            <a:endParaRPr lang="fr-FR" sz="2000" b="0" cap="all" spc="30" dirty="0">
              <a:solidFill>
                <a:prstClr val="black"/>
              </a:solidFill>
            </a:endParaRPr>
          </a:p>
        </p:txBody>
      </p:sp>
      <p:pic>
        <p:nvPicPr>
          <p:cNvPr id="3" name="Image 2">
            <a:hlinkClick r:id="rId3" action="ppaction://hlinksldjump"/>
            <a:extLst>
              <a:ext uri="{FF2B5EF4-FFF2-40B4-BE49-F238E27FC236}">
                <a16:creationId xmlns:a16="http://schemas.microsoft.com/office/drawing/2014/main" id="{CC971C18-FACC-8B1B-D400-D1508B41ED49}"/>
              </a:ext>
            </a:extLst>
          </p:cNvPr>
          <p:cNvPicPr>
            <a:picLocks noChangeAspect="1"/>
          </p:cNvPicPr>
          <p:nvPr/>
        </p:nvPicPr>
        <p:blipFill>
          <a:blip r:embed="rId4"/>
          <a:stretch>
            <a:fillRect/>
          </a:stretch>
        </p:blipFill>
        <p:spPr>
          <a:xfrm>
            <a:off x="7742924" y="4911795"/>
            <a:ext cx="1042301" cy="141753"/>
          </a:xfrm>
          <a:prstGeom prst="rect">
            <a:avLst/>
          </a:prstGeom>
        </p:spPr>
      </p:pic>
    </p:spTree>
    <p:extLst>
      <p:ext uri="{BB962C8B-B14F-4D97-AF65-F5344CB8AC3E}">
        <p14:creationId xmlns:p14="http://schemas.microsoft.com/office/powerpoint/2010/main" val="31106888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4"/>
          <p:cNvSpPr>
            <a:spLocks noGrp="1"/>
          </p:cNvSpPr>
          <p:nvPr>
            <p:ph type="body" sz="quarter" idx="15"/>
          </p:nvPr>
        </p:nvSpPr>
        <p:spPr/>
        <p:txBody>
          <a:bodyPr/>
          <a:lstStyle/>
          <a:p>
            <a:fld id="{60B61C69-09D9-457A-B1A2-BDBBFD87301B}" type="slidenum">
              <a:rPr lang="fr-FR" smtClean="0"/>
              <a:t>19</a:t>
            </a:fld>
            <a:endParaRPr lang="fr-FR" dirty="0"/>
          </a:p>
        </p:txBody>
      </p:sp>
      <p:sp>
        <p:nvSpPr>
          <p:cNvPr id="13" name="Espace réservé du contenu 9">
            <a:extLst>
              <a:ext uri="{FF2B5EF4-FFF2-40B4-BE49-F238E27FC236}">
                <a16:creationId xmlns:a16="http://schemas.microsoft.com/office/drawing/2014/main" id="{8BAB8016-5C31-4AEB-8784-10CD4780A56E}"/>
              </a:ext>
            </a:extLst>
          </p:cNvPr>
          <p:cNvSpPr txBox="1">
            <a:spLocks/>
          </p:cNvSpPr>
          <p:nvPr/>
        </p:nvSpPr>
        <p:spPr>
          <a:xfrm>
            <a:off x="900000" y="900000"/>
            <a:ext cx="7560000" cy="288000"/>
          </a:xfrm>
          <a:prstGeom prst="rect">
            <a:avLst/>
          </a:prstGeom>
        </p:spPr>
        <p:txBody>
          <a:bodyPr vert="horz" lIns="0" tIns="0" rIns="0" bIns="0" rtlCol="0" anchor="ctr" anchorCtr="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spcBef>
                <a:spcPts val="0"/>
              </a:spcBef>
              <a:spcAft>
                <a:spcPts val="600"/>
              </a:spcAft>
              <a:buNone/>
            </a:pPr>
            <a:r>
              <a:rPr lang="fr-FR" sz="1600" b="1" cap="all" spc="30" dirty="0">
                <a:solidFill>
                  <a:srgbClr val="000091"/>
                </a:solidFill>
                <a:latin typeface="Arial" panose="020B0604020202020204" pitchFamily="34" charset="0"/>
                <a:cs typeface="Arial" panose="020B0604020202020204" pitchFamily="34" charset="0"/>
              </a:rPr>
              <a:t>EN FIN DE 2</a:t>
            </a:r>
            <a:r>
              <a:rPr lang="fr-FR" sz="1600" b="1" spc="30" baseline="30000" dirty="0">
                <a:solidFill>
                  <a:srgbClr val="000091"/>
                </a:solidFill>
                <a:latin typeface="Arial" panose="020B0604020202020204" pitchFamily="34" charset="0"/>
                <a:cs typeface="Arial" panose="020B0604020202020204" pitchFamily="34" charset="0"/>
              </a:rPr>
              <a:t>de</a:t>
            </a:r>
            <a:r>
              <a:rPr lang="fr-FR" sz="1600" b="1" cap="all" spc="30" dirty="0">
                <a:solidFill>
                  <a:srgbClr val="000091"/>
                </a:solidFill>
                <a:latin typeface="Arial" panose="020B0604020202020204" pitchFamily="34" charset="0"/>
                <a:cs typeface="Arial" panose="020B0604020202020204" pitchFamily="34" charset="0"/>
              </a:rPr>
              <a:t> GÉNÉRALE ET TECHNOLOGIQUE</a:t>
            </a:r>
          </a:p>
        </p:txBody>
      </p:sp>
      <p:sp>
        <p:nvSpPr>
          <p:cNvPr id="18" name="Rectangle 17"/>
          <p:cNvSpPr/>
          <p:nvPr/>
        </p:nvSpPr>
        <p:spPr>
          <a:xfrm>
            <a:off x="900113" y="3738621"/>
            <a:ext cx="3814391" cy="415498"/>
          </a:xfrm>
          <a:prstGeom prst="rect">
            <a:avLst/>
          </a:prstGeom>
          <a:noFill/>
        </p:spPr>
        <p:txBody>
          <a:bodyPr wrap="square" lIns="0" tIns="0" rIns="0" bIns="0">
            <a:spAutoFit/>
          </a:bodyPr>
          <a:lstStyle/>
          <a:p>
            <a:pPr marL="171450" lvl="0" indent="-171450">
              <a:spcBef>
                <a:spcPts val="2400"/>
              </a:spcBef>
              <a:spcAft>
                <a:spcPts val="2400"/>
              </a:spcAft>
              <a:buClr>
                <a:srgbClr val="E3000B"/>
              </a:buClr>
              <a:buFont typeface="Wingdings 3" panose="05040102010807070707" pitchFamily="18" charset="2"/>
              <a:buChar char="Ú"/>
            </a:pPr>
            <a:r>
              <a:rPr lang="fr-FR" sz="900" b="1" cap="all" spc="30" dirty="0">
                <a:solidFill>
                  <a:srgbClr val="E3000B"/>
                </a:solidFill>
                <a:latin typeface="Arial" panose="020B0604020202020204" pitchFamily="34" charset="0"/>
                <a:cs typeface="Arial" panose="020B0604020202020204" pitchFamily="34" charset="0"/>
              </a:rPr>
              <a:t>Concernant les procédures d’affectation, </a:t>
            </a:r>
            <a:br>
              <a:rPr lang="fr-FR" sz="900" b="1" cap="all" spc="30" dirty="0">
                <a:solidFill>
                  <a:srgbClr val="E3000B"/>
                </a:solidFill>
                <a:latin typeface="Arial" panose="020B0604020202020204" pitchFamily="34" charset="0"/>
                <a:cs typeface="Arial" panose="020B0604020202020204" pitchFamily="34" charset="0"/>
              </a:rPr>
            </a:br>
            <a:r>
              <a:rPr lang="fr-FR" sz="900" b="1" cap="all" spc="30" dirty="0">
                <a:solidFill>
                  <a:srgbClr val="E3000B"/>
                </a:solidFill>
                <a:latin typeface="Arial" panose="020B0604020202020204" pitchFamily="34" charset="0"/>
                <a:cs typeface="Arial" panose="020B0604020202020204" pitchFamily="34" charset="0"/>
              </a:rPr>
              <a:t>se renseigner auprès de l’établissement</a:t>
            </a:r>
            <a:br>
              <a:rPr lang="fr-FR" sz="900" b="1" cap="all" spc="30" dirty="0">
                <a:solidFill>
                  <a:srgbClr val="E3000B"/>
                </a:solidFill>
                <a:latin typeface="Arial" panose="020B0604020202020204" pitchFamily="34" charset="0"/>
                <a:cs typeface="Arial" panose="020B0604020202020204" pitchFamily="34" charset="0"/>
              </a:rPr>
            </a:br>
            <a:r>
              <a:rPr lang="fr-FR" sz="900" b="1" cap="all" spc="30" dirty="0">
                <a:solidFill>
                  <a:srgbClr val="E3000B"/>
                </a:solidFill>
                <a:latin typeface="Arial" panose="020B0604020202020204" pitchFamily="34" charset="0"/>
                <a:cs typeface="Arial" panose="020B0604020202020204" pitchFamily="34" charset="0"/>
              </a:rPr>
              <a:t>ou du CIO (CENTRE D’INFORMATION ET D’ORIENTATION).</a:t>
            </a:r>
          </a:p>
        </p:txBody>
      </p:sp>
      <p:sp>
        <p:nvSpPr>
          <p:cNvPr id="3" name="Espace réservé du pied de page 5">
            <a:extLst>
              <a:ext uri="{FF2B5EF4-FFF2-40B4-BE49-F238E27FC236}">
                <a16:creationId xmlns:a16="http://schemas.microsoft.com/office/drawing/2014/main" id="{C638FE5B-C194-D94B-058B-94BD5E0EEE31}"/>
              </a:ext>
            </a:extLst>
          </p:cNvPr>
          <p:cNvSpPr>
            <a:spLocks noGrp="1"/>
          </p:cNvSpPr>
          <p:nvPr>
            <p:ph type="ftr" sz="quarter" idx="12"/>
          </p:nvPr>
        </p:nvSpPr>
        <p:spPr>
          <a:xfrm>
            <a:off x="649446" y="4840044"/>
            <a:ext cx="3897154" cy="274097"/>
          </a:xfrm>
        </p:spPr>
        <p:txBody>
          <a:bodyPr/>
          <a:lstStyle/>
          <a:p>
            <a:r>
              <a:rPr lang="fr-FR" b="1" cap="all" dirty="0"/>
              <a:t>Après la 2</a:t>
            </a:r>
            <a:r>
              <a:rPr lang="fr-FR" b="1" baseline="30000" dirty="0"/>
              <a:t>de</a:t>
            </a:r>
            <a:r>
              <a:rPr lang="fr-FR" b="1" cap="all" dirty="0"/>
              <a:t> générale et technologique</a:t>
            </a:r>
          </a:p>
        </p:txBody>
      </p:sp>
      <p:sp>
        <p:nvSpPr>
          <p:cNvPr id="4" name="Titre 1">
            <a:extLst>
              <a:ext uri="{FF2B5EF4-FFF2-40B4-BE49-F238E27FC236}">
                <a16:creationId xmlns:a16="http://schemas.microsoft.com/office/drawing/2014/main" id="{B17EDBEB-735E-8BC3-A3D4-032224B97970}"/>
              </a:ext>
            </a:extLst>
          </p:cNvPr>
          <p:cNvSpPr txBox="1">
            <a:spLocks/>
          </p:cNvSpPr>
          <p:nvPr/>
        </p:nvSpPr>
        <p:spPr>
          <a:xfrm>
            <a:off x="6768000" y="207453"/>
            <a:ext cx="2376373" cy="278322"/>
          </a:xfrm>
          <a:prstGeom prst="rect">
            <a:avLst/>
          </a:prstGeom>
        </p:spPr>
        <p:txBody>
          <a:bodyPr vert="horz" lIns="0" tIns="0" rIns="0" bIns="0" rtlCol="0" anchor="ctr" anchorCtr="0">
            <a:noAutofit/>
          </a:bodyPr>
          <a:lstStyle>
            <a:lvl1pPr algn="l" defTabSz="685800" rtl="0" eaLnBrk="1" latinLnBrk="0" hangingPunct="1">
              <a:lnSpc>
                <a:spcPct val="90000"/>
              </a:lnSpc>
              <a:spcBef>
                <a:spcPct val="0"/>
              </a:spcBef>
              <a:buNone/>
              <a:defRPr sz="1400" b="1" kern="1200">
                <a:solidFill>
                  <a:schemeClr val="tx1"/>
                </a:solidFill>
                <a:latin typeface="Arial" panose="020B0604020202020204" pitchFamily="34" charset="0"/>
                <a:ea typeface="+mj-ea"/>
                <a:cs typeface="Arial" panose="020B0604020202020204" pitchFamily="34" charset="0"/>
              </a:defRPr>
            </a:lvl1pPr>
          </a:lstStyle>
          <a:p>
            <a:r>
              <a:rPr lang="fr-FR" b="0" spc="30" dirty="0"/>
              <a:t>Orientation - affectation</a:t>
            </a:r>
          </a:p>
        </p:txBody>
      </p:sp>
      <p:cxnSp>
        <p:nvCxnSpPr>
          <p:cNvPr id="7" name="Connecteur droit 6">
            <a:extLst>
              <a:ext uri="{FF2B5EF4-FFF2-40B4-BE49-F238E27FC236}">
                <a16:creationId xmlns:a16="http://schemas.microsoft.com/office/drawing/2014/main" id="{8203BD25-E586-B117-B2FF-B6B1F982E440}"/>
              </a:ext>
            </a:extLst>
          </p:cNvPr>
          <p:cNvCxnSpPr>
            <a:cxnSpLocks/>
          </p:cNvCxnSpPr>
          <p:nvPr/>
        </p:nvCxnSpPr>
        <p:spPr>
          <a:xfrm>
            <a:off x="6624000" y="198438"/>
            <a:ext cx="0" cy="288000"/>
          </a:xfrm>
          <a:prstGeom prst="line">
            <a:avLst/>
          </a:prstGeom>
          <a:ln w="25400" cap="rnd">
            <a:solidFill>
              <a:srgbClr val="E3000B"/>
            </a:solidFill>
            <a:round/>
          </a:ln>
        </p:spPr>
        <p:style>
          <a:lnRef idx="1">
            <a:schemeClr val="accent1"/>
          </a:lnRef>
          <a:fillRef idx="0">
            <a:schemeClr val="accent1"/>
          </a:fillRef>
          <a:effectRef idx="0">
            <a:schemeClr val="accent1"/>
          </a:effectRef>
          <a:fontRef idx="minor">
            <a:schemeClr val="tx1"/>
          </a:fontRef>
        </p:style>
      </p:cxnSp>
      <p:sp>
        <p:nvSpPr>
          <p:cNvPr id="10" name="Titre 47">
            <a:extLst>
              <a:ext uri="{FF2B5EF4-FFF2-40B4-BE49-F238E27FC236}">
                <a16:creationId xmlns:a16="http://schemas.microsoft.com/office/drawing/2014/main" id="{3740F214-4687-7418-5F30-66F84AB05900}"/>
              </a:ext>
            </a:extLst>
          </p:cNvPr>
          <p:cNvSpPr txBox="1">
            <a:spLocks/>
          </p:cNvSpPr>
          <p:nvPr/>
        </p:nvSpPr>
        <p:spPr>
          <a:xfrm>
            <a:off x="2519999" y="108000"/>
            <a:ext cx="2880000" cy="395584"/>
          </a:xfrm>
          <a:prstGeom prst="rect">
            <a:avLst/>
          </a:prstGeom>
        </p:spPr>
        <p:txBody>
          <a:bodyPr vert="horz" lIns="36000" tIns="36000" rIns="36000" bIns="36000" rtlCol="0" anchor="ctr" anchorCtr="0">
            <a:noAutofit/>
          </a:bodyPr>
          <a:lstStyle>
            <a:lvl1pPr algn="l" defTabSz="685800" rtl="0" eaLnBrk="1" latinLnBrk="0" hangingPunct="1">
              <a:lnSpc>
                <a:spcPct val="90000"/>
              </a:lnSpc>
              <a:spcBef>
                <a:spcPct val="0"/>
              </a:spcBef>
              <a:buNone/>
              <a:defRPr sz="1400" b="1" kern="1200">
                <a:solidFill>
                  <a:schemeClr val="tx1"/>
                </a:solidFill>
                <a:latin typeface="Arial" panose="020B0604020202020204" pitchFamily="34" charset="0"/>
                <a:ea typeface="+mj-ea"/>
                <a:cs typeface="Arial" panose="020B0604020202020204" pitchFamily="34" charset="0"/>
              </a:defRPr>
            </a:lvl1pPr>
          </a:lstStyle>
          <a:p>
            <a:r>
              <a:rPr lang="fr-FR" cap="all" spc="10" dirty="0"/>
              <a:t>Après la 2</a:t>
            </a:r>
            <a:r>
              <a:rPr lang="fr-FR" spc="10" baseline="30000" dirty="0"/>
              <a:t>de</a:t>
            </a:r>
            <a:r>
              <a:rPr lang="fr-FR" cap="all" spc="10" dirty="0"/>
              <a:t> Générale </a:t>
            </a:r>
            <a:br>
              <a:rPr lang="fr-FR" cap="all" spc="10" dirty="0"/>
            </a:br>
            <a:r>
              <a:rPr lang="fr-FR" cap="all" spc="10" dirty="0"/>
              <a:t>et technologique</a:t>
            </a:r>
            <a:endParaRPr lang="fr-FR" cap="all" dirty="0"/>
          </a:p>
        </p:txBody>
      </p:sp>
      <p:sp>
        <p:nvSpPr>
          <p:cNvPr id="11" name="Espace réservé du texte 48">
            <a:extLst>
              <a:ext uri="{FF2B5EF4-FFF2-40B4-BE49-F238E27FC236}">
                <a16:creationId xmlns:a16="http://schemas.microsoft.com/office/drawing/2014/main" id="{DA6B1377-8D10-0BC8-704C-4E4C30F44612}"/>
              </a:ext>
            </a:extLst>
          </p:cNvPr>
          <p:cNvSpPr>
            <a:spLocks noGrp="1"/>
          </p:cNvSpPr>
          <p:nvPr>
            <p:ph type="body" sz="quarter" idx="14"/>
          </p:nvPr>
        </p:nvSpPr>
        <p:spPr>
          <a:xfrm>
            <a:off x="2520000" y="493200"/>
            <a:ext cx="2880000" cy="198000"/>
          </a:xfrm>
        </p:spPr>
        <p:txBody>
          <a:bodyPr lIns="36000" tIns="36000" rIns="36000" bIns="36000" anchor="t" anchorCtr="0"/>
          <a:lstStyle/>
          <a:p>
            <a:r>
              <a:rPr lang="fr-FR" sz="1000" b="0" spc="10" dirty="0">
                <a:solidFill>
                  <a:prstClr val="black"/>
                </a:solidFill>
                <a:ea typeface="+mn-ea"/>
              </a:rPr>
              <a:t>Parcours d’orientation</a:t>
            </a:r>
            <a:endParaRPr lang="fr-FR" b="0" dirty="0"/>
          </a:p>
        </p:txBody>
      </p:sp>
      <p:sp>
        <p:nvSpPr>
          <p:cNvPr id="12" name="Rectangle 11">
            <a:extLst>
              <a:ext uri="{FF2B5EF4-FFF2-40B4-BE49-F238E27FC236}">
                <a16:creationId xmlns:a16="http://schemas.microsoft.com/office/drawing/2014/main" id="{474356FB-074C-E859-55AC-4F72C8B86BB1}"/>
              </a:ext>
            </a:extLst>
          </p:cNvPr>
          <p:cNvSpPr/>
          <p:nvPr/>
        </p:nvSpPr>
        <p:spPr>
          <a:xfrm>
            <a:off x="900000" y="1409124"/>
            <a:ext cx="3260280" cy="2123658"/>
          </a:xfrm>
          <a:prstGeom prst="rect">
            <a:avLst/>
          </a:prstGeom>
          <a:noFill/>
        </p:spPr>
        <p:txBody>
          <a:bodyPr wrap="square" lIns="0" tIns="0" rIns="0" bIns="0">
            <a:spAutoFit/>
          </a:bodyPr>
          <a:lstStyle/>
          <a:p>
            <a:pPr lvl="0">
              <a:spcAft>
                <a:spcPts val="1200"/>
              </a:spcAft>
              <a:buClr>
                <a:srgbClr val="E3000B"/>
              </a:buClr>
            </a:pPr>
            <a:r>
              <a:rPr lang="fr-FR" sz="900" dirty="0">
                <a:solidFill>
                  <a:prstClr val="black"/>
                </a:solidFill>
                <a:latin typeface="Arial" panose="020B0604020202020204" pitchFamily="34" charset="0"/>
                <a:cs typeface="Arial" panose="020B0604020202020204" pitchFamily="34" charset="0"/>
              </a:rPr>
              <a:t>Pour </a:t>
            </a:r>
            <a:r>
              <a:rPr lang="fr-FR" sz="900" b="1" dirty="0">
                <a:solidFill>
                  <a:srgbClr val="E3000B"/>
                </a:solidFill>
                <a:latin typeface="Arial" panose="020B0604020202020204" pitchFamily="34" charset="0"/>
                <a:cs typeface="Arial" panose="020B0604020202020204" pitchFamily="34" charset="0"/>
              </a:rPr>
              <a:t>la voie générale</a:t>
            </a:r>
            <a:r>
              <a:rPr lang="fr-FR" sz="900" dirty="0">
                <a:solidFill>
                  <a:prstClr val="black"/>
                </a:solidFill>
                <a:latin typeface="Arial" panose="020B0604020202020204" pitchFamily="34" charset="0"/>
                <a:cs typeface="Arial" panose="020B0604020202020204" pitchFamily="34" charset="0"/>
              </a:rPr>
              <a:t>, le choix porte sur </a:t>
            </a:r>
            <a:r>
              <a:rPr lang="fr-FR" sz="900" b="1" dirty="0">
                <a:solidFill>
                  <a:srgbClr val="E3000B"/>
                </a:solidFill>
                <a:latin typeface="Arial" panose="020B0604020202020204" pitchFamily="34" charset="0"/>
                <a:cs typeface="Arial" panose="020B0604020202020204" pitchFamily="34" charset="0"/>
              </a:rPr>
              <a:t>les enseignements de spécialité</a:t>
            </a:r>
            <a:r>
              <a:rPr lang="fr-FR" sz="900" dirty="0">
                <a:solidFill>
                  <a:prstClr val="black"/>
                </a:solidFill>
                <a:latin typeface="Arial" panose="020B0604020202020204" pitchFamily="34" charset="0"/>
                <a:cs typeface="Arial" panose="020B0604020202020204" pitchFamily="34" charset="0"/>
              </a:rPr>
              <a:t> ; pour </a:t>
            </a:r>
            <a:r>
              <a:rPr lang="fr-FR" sz="900" b="1" dirty="0">
                <a:solidFill>
                  <a:srgbClr val="E3000B"/>
                </a:solidFill>
                <a:latin typeface="Arial" panose="020B0604020202020204" pitchFamily="34" charset="0"/>
                <a:cs typeface="Arial" panose="020B0604020202020204" pitchFamily="34" charset="0"/>
              </a:rPr>
              <a:t>la voie technologique</a:t>
            </a:r>
            <a:r>
              <a:rPr lang="fr-FR" sz="900" dirty="0">
                <a:solidFill>
                  <a:prstClr val="black"/>
                </a:solidFill>
                <a:latin typeface="Arial" panose="020B0604020202020204" pitchFamily="34" charset="0"/>
                <a:cs typeface="Arial" panose="020B0604020202020204" pitchFamily="34" charset="0"/>
              </a:rPr>
              <a:t>, sur </a:t>
            </a:r>
            <a:r>
              <a:rPr lang="fr-FR" sz="900" b="1" dirty="0">
                <a:solidFill>
                  <a:srgbClr val="E3000B"/>
                </a:solidFill>
                <a:latin typeface="Arial" panose="020B0604020202020204" pitchFamily="34" charset="0"/>
                <a:cs typeface="Arial" panose="020B0604020202020204" pitchFamily="34" charset="0"/>
              </a:rPr>
              <a:t>une série</a:t>
            </a:r>
            <a:r>
              <a:rPr lang="fr-FR" sz="900" dirty="0">
                <a:solidFill>
                  <a:prstClr val="black"/>
                </a:solidFill>
                <a:latin typeface="Arial" panose="020B0604020202020204" pitchFamily="34" charset="0"/>
                <a:cs typeface="Arial" panose="020B0604020202020204" pitchFamily="34" charset="0"/>
              </a:rPr>
              <a:t> : </a:t>
            </a:r>
            <a:br>
              <a:rPr lang="fr-FR" sz="900" dirty="0">
                <a:solidFill>
                  <a:prstClr val="black"/>
                </a:solidFill>
                <a:latin typeface="Arial" panose="020B0604020202020204" pitchFamily="34" charset="0"/>
                <a:cs typeface="Arial" panose="020B0604020202020204" pitchFamily="34" charset="0"/>
              </a:rPr>
            </a:br>
            <a:r>
              <a:rPr lang="fr-FR" sz="900" dirty="0">
                <a:solidFill>
                  <a:prstClr val="black"/>
                </a:solidFill>
                <a:latin typeface="Arial" panose="020B0604020202020204" pitchFamily="34" charset="0"/>
                <a:cs typeface="Arial" panose="020B0604020202020204" pitchFamily="34" charset="0"/>
              </a:rPr>
              <a:t>vœux des élèves et de leur famille, propositions du conseil </a:t>
            </a:r>
            <a:br>
              <a:rPr lang="fr-FR" sz="900" dirty="0">
                <a:solidFill>
                  <a:prstClr val="black"/>
                </a:solidFill>
                <a:latin typeface="Arial" panose="020B0604020202020204" pitchFamily="34" charset="0"/>
                <a:cs typeface="Arial" panose="020B0604020202020204" pitchFamily="34" charset="0"/>
              </a:rPr>
            </a:br>
            <a:r>
              <a:rPr lang="fr-FR" sz="900" dirty="0">
                <a:solidFill>
                  <a:prstClr val="black"/>
                </a:solidFill>
                <a:latin typeface="Arial" panose="020B0604020202020204" pitchFamily="34" charset="0"/>
                <a:cs typeface="Arial" panose="020B0604020202020204" pitchFamily="34" charset="0"/>
              </a:rPr>
              <a:t>de classe aux 2</a:t>
            </a:r>
            <a:r>
              <a:rPr lang="fr-FR" sz="900" baseline="30000" dirty="0">
                <a:solidFill>
                  <a:prstClr val="black"/>
                </a:solidFill>
                <a:latin typeface="Arial" panose="020B0604020202020204" pitchFamily="34" charset="0"/>
                <a:cs typeface="Arial" panose="020B0604020202020204" pitchFamily="34" charset="0"/>
              </a:rPr>
              <a:t>e</a:t>
            </a:r>
            <a:r>
              <a:rPr lang="fr-FR" sz="900" dirty="0">
                <a:solidFill>
                  <a:prstClr val="black"/>
                </a:solidFill>
                <a:latin typeface="Arial" panose="020B0604020202020204" pitchFamily="34" charset="0"/>
                <a:cs typeface="Arial" panose="020B0604020202020204" pitchFamily="34" charset="0"/>
              </a:rPr>
              <a:t> et 3</a:t>
            </a:r>
            <a:r>
              <a:rPr lang="fr-FR" sz="900" baseline="30000" dirty="0">
                <a:solidFill>
                  <a:prstClr val="black"/>
                </a:solidFill>
                <a:latin typeface="Arial" panose="020B0604020202020204" pitchFamily="34" charset="0"/>
                <a:cs typeface="Arial" panose="020B0604020202020204" pitchFamily="34" charset="0"/>
              </a:rPr>
              <a:t>e</a:t>
            </a:r>
            <a:r>
              <a:rPr lang="fr-FR" sz="900" dirty="0">
                <a:solidFill>
                  <a:prstClr val="black"/>
                </a:solidFill>
                <a:latin typeface="Arial" panose="020B0604020202020204" pitchFamily="34" charset="0"/>
                <a:cs typeface="Arial" panose="020B0604020202020204" pitchFamily="34" charset="0"/>
              </a:rPr>
              <a:t> trimestres, puis décision d’orientation </a:t>
            </a:r>
            <a:br>
              <a:rPr lang="fr-FR" sz="900" dirty="0">
                <a:solidFill>
                  <a:prstClr val="black"/>
                </a:solidFill>
                <a:latin typeface="Arial" panose="020B0604020202020204" pitchFamily="34" charset="0"/>
                <a:cs typeface="Arial" panose="020B0604020202020204" pitchFamily="34" charset="0"/>
              </a:rPr>
            </a:br>
            <a:r>
              <a:rPr lang="fr-FR" sz="900" dirty="0">
                <a:solidFill>
                  <a:prstClr val="black"/>
                </a:solidFill>
                <a:latin typeface="Arial" panose="020B0604020202020204" pitchFamily="34" charset="0"/>
                <a:cs typeface="Arial" panose="020B0604020202020204" pitchFamily="34" charset="0"/>
              </a:rPr>
              <a:t>par le chef d’établissement, avec la possibilité de faire appel </a:t>
            </a:r>
            <a:br>
              <a:rPr lang="fr-FR" sz="900" dirty="0">
                <a:solidFill>
                  <a:prstClr val="black"/>
                </a:solidFill>
                <a:latin typeface="Arial" panose="020B0604020202020204" pitchFamily="34" charset="0"/>
                <a:cs typeface="Arial" panose="020B0604020202020204" pitchFamily="34" charset="0"/>
              </a:rPr>
            </a:br>
            <a:r>
              <a:rPr lang="fr-FR" sz="900" dirty="0">
                <a:solidFill>
                  <a:prstClr val="black"/>
                </a:solidFill>
                <a:latin typeface="Arial" panose="020B0604020202020204" pitchFamily="34" charset="0"/>
                <a:cs typeface="Arial" panose="020B0604020202020204" pitchFamily="34" charset="0"/>
              </a:rPr>
              <a:t>en cas de désaccord.</a:t>
            </a:r>
          </a:p>
          <a:p>
            <a:pPr lvl="0">
              <a:spcAft>
                <a:spcPts val="1200"/>
              </a:spcAft>
              <a:buClr>
                <a:srgbClr val="E3000B"/>
              </a:buClr>
            </a:pPr>
            <a:r>
              <a:rPr lang="fr-FR" sz="900" b="1" dirty="0">
                <a:solidFill>
                  <a:prstClr val="black"/>
                </a:solidFill>
                <a:latin typeface="Arial" panose="020B0604020202020204" pitchFamily="34" charset="0"/>
                <a:cs typeface="Arial" panose="020B0604020202020204" pitchFamily="34" charset="0"/>
              </a:rPr>
              <a:t>La fiche dialogue </a:t>
            </a:r>
            <a:r>
              <a:rPr lang="fr-FR" sz="900" dirty="0">
                <a:solidFill>
                  <a:prstClr val="black"/>
                </a:solidFill>
                <a:latin typeface="Arial" panose="020B0604020202020204" pitchFamily="34" charset="0"/>
                <a:cs typeface="Arial" panose="020B0604020202020204" pitchFamily="34" charset="0"/>
              </a:rPr>
              <a:t>ou le </a:t>
            </a:r>
            <a:r>
              <a:rPr lang="fr-FR" sz="900" b="1" dirty="0">
                <a:solidFill>
                  <a:prstClr val="black"/>
                </a:solidFill>
                <a:latin typeface="Arial" panose="020B0604020202020204" pitchFamily="34" charset="0"/>
                <a:cs typeface="Arial" panose="020B0604020202020204" pitchFamily="34" charset="0"/>
                <a:hlinkClick r:id="rId2"/>
              </a:rPr>
              <a:t>téléservice</a:t>
            </a:r>
            <a:r>
              <a:rPr lang="fr-FR" sz="900" dirty="0">
                <a:solidFill>
                  <a:prstClr val="black"/>
                </a:solidFill>
                <a:latin typeface="Arial" panose="020B0604020202020204" pitchFamily="34" charset="0"/>
                <a:cs typeface="Arial" panose="020B0604020202020204" pitchFamily="34" charset="0"/>
              </a:rPr>
              <a:t> constitue le support </a:t>
            </a:r>
            <a:br>
              <a:rPr lang="fr-FR" sz="900" dirty="0">
                <a:solidFill>
                  <a:prstClr val="black"/>
                </a:solidFill>
                <a:latin typeface="Arial" panose="020B0604020202020204" pitchFamily="34" charset="0"/>
                <a:cs typeface="Arial" panose="020B0604020202020204" pitchFamily="34" charset="0"/>
              </a:rPr>
            </a:br>
            <a:r>
              <a:rPr lang="fr-FR" sz="900" dirty="0">
                <a:solidFill>
                  <a:prstClr val="black"/>
                </a:solidFill>
                <a:latin typeface="Arial" panose="020B0604020202020204" pitchFamily="34" charset="0"/>
                <a:cs typeface="Arial" panose="020B0604020202020204" pitchFamily="34" charset="0"/>
              </a:rPr>
              <a:t>des échanges aux 2</a:t>
            </a:r>
            <a:r>
              <a:rPr lang="fr-FR" sz="900" baseline="30000" dirty="0">
                <a:solidFill>
                  <a:prstClr val="black"/>
                </a:solidFill>
                <a:latin typeface="Arial" panose="020B0604020202020204" pitchFamily="34" charset="0"/>
                <a:cs typeface="Arial" panose="020B0604020202020204" pitchFamily="34" charset="0"/>
              </a:rPr>
              <a:t>e</a:t>
            </a:r>
            <a:r>
              <a:rPr lang="fr-FR" sz="900" dirty="0">
                <a:solidFill>
                  <a:prstClr val="black"/>
                </a:solidFill>
                <a:latin typeface="Arial" panose="020B0604020202020204" pitchFamily="34" charset="0"/>
                <a:cs typeface="Arial" panose="020B0604020202020204" pitchFamily="34" charset="0"/>
              </a:rPr>
              <a:t> et 3</a:t>
            </a:r>
            <a:r>
              <a:rPr lang="fr-FR" sz="900" baseline="30000" dirty="0">
                <a:solidFill>
                  <a:prstClr val="black"/>
                </a:solidFill>
                <a:latin typeface="Arial" panose="020B0604020202020204" pitchFamily="34" charset="0"/>
                <a:cs typeface="Arial" panose="020B0604020202020204" pitchFamily="34" charset="0"/>
              </a:rPr>
              <a:t>e</a:t>
            </a:r>
            <a:r>
              <a:rPr lang="fr-FR" sz="900" dirty="0">
                <a:solidFill>
                  <a:prstClr val="black"/>
                </a:solidFill>
                <a:latin typeface="Arial" panose="020B0604020202020204" pitchFamily="34" charset="0"/>
                <a:cs typeface="Arial" panose="020B0604020202020204" pitchFamily="34" charset="0"/>
              </a:rPr>
              <a:t> trimestres entre l’école, les élèves </a:t>
            </a:r>
            <a:br>
              <a:rPr lang="fr-FR" sz="900" dirty="0">
                <a:solidFill>
                  <a:prstClr val="black"/>
                </a:solidFill>
                <a:latin typeface="Arial" panose="020B0604020202020204" pitchFamily="34" charset="0"/>
                <a:cs typeface="Arial" panose="020B0604020202020204" pitchFamily="34" charset="0"/>
              </a:rPr>
            </a:br>
            <a:r>
              <a:rPr lang="fr-FR" sz="900" dirty="0">
                <a:solidFill>
                  <a:prstClr val="black"/>
                </a:solidFill>
                <a:latin typeface="Arial" panose="020B0604020202020204" pitchFamily="34" charset="0"/>
                <a:cs typeface="Arial" panose="020B0604020202020204" pitchFamily="34" charset="0"/>
              </a:rPr>
              <a:t>et leur famille.</a:t>
            </a:r>
          </a:p>
          <a:p>
            <a:pPr lvl="0">
              <a:spcAft>
                <a:spcPts val="1200"/>
              </a:spcAft>
              <a:buClr>
                <a:srgbClr val="E3000B"/>
              </a:buClr>
            </a:pPr>
            <a:r>
              <a:rPr lang="fr-FR" sz="900" b="1" dirty="0">
                <a:solidFill>
                  <a:prstClr val="black"/>
                </a:solidFill>
                <a:latin typeface="Arial" panose="020B0604020202020204" pitchFamily="34" charset="0"/>
                <a:cs typeface="Arial" panose="020B0604020202020204" pitchFamily="34" charset="0"/>
              </a:rPr>
              <a:t>Le redoublement </a:t>
            </a:r>
            <a:r>
              <a:rPr lang="fr-FR" sz="900" dirty="0">
                <a:solidFill>
                  <a:prstClr val="black"/>
                </a:solidFill>
                <a:latin typeface="Arial" panose="020B0604020202020204" pitchFamily="34" charset="0"/>
                <a:cs typeface="Arial" panose="020B0604020202020204" pitchFamily="34" charset="0"/>
              </a:rPr>
              <a:t>peut être décidé par le chef d’établissement sur proposition du conseil de classe.</a:t>
            </a:r>
          </a:p>
          <a:p>
            <a:pPr lvl="0">
              <a:spcAft>
                <a:spcPts val="1200"/>
              </a:spcAft>
              <a:buClr>
                <a:srgbClr val="E3000B"/>
              </a:buClr>
            </a:pPr>
            <a:endParaRPr lang="fr-FR" sz="900" dirty="0">
              <a:solidFill>
                <a:prstClr val="black"/>
              </a:solidFill>
              <a:latin typeface="Arial" panose="020B0604020202020204" pitchFamily="34" charset="0"/>
              <a:cs typeface="Arial" panose="020B0604020202020204" pitchFamily="34" charset="0"/>
            </a:endParaRPr>
          </a:p>
        </p:txBody>
      </p:sp>
      <p:sp>
        <p:nvSpPr>
          <p:cNvPr id="15" name="Rectangle 14">
            <a:extLst>
              <a:ext uri="{FF2B5EF4-FFF2-40B4-BE49-F238E27FC236}">
                <a16:creationId xmlns:a16="http://schemas.microsoft.com/office/drawing/2014/main" id="{2680FB69-578A-D687-8F65-493BB7BCA474}"/>
              </a:ext>
            </a:extLst>
          </p:cNvPr>
          <p:cNvSpPr/>
          <p:nvPr/>
        </p:nvSpPr>
        <p:spPr>
          <a:xfrm>
            <a:off x="4572000" y="1409124"/>
            <a:ext cx="3429000" cy="2092881"/>
          </a:xfrm>
          <a:prstGeom prst="rect">
            <a:avLst/>
          </a:prstGeom>
          <a:noFill/>
        </p:spPr>
        <p:txBody>
          <a:bodyPr wrap="square" lIns="0" tIns="0" rIns="0" bIns="0">
            <a:spAutoFit/>
          </a:bodyPr>
          <a:lstStyle/>
          <a:p>
            <a:pPr lvl="0">
              <a:spcAft>
                <a:spcPts val="1200"/>
              </a:spcAft>
              <a:buClr>
                <a:srgbClr val="E3000B"/>
              </a:buClr>
            </a:pPr>
            <a:r>
              <a:rPr lang="fr-FR" sz="900" b="1" dirty="0">
                <a:solidFill>
                  <a:prstClr val="black"/>
                </a:solidFill>
                <a:latin typeface="Arial" panose="020B0604020202020204" pitchFamily="34" charset="0"/>
                <a:cs typeface="Arial" panose="020B0604020202020204" pitchFamily="34" charset="0"/>
              </a:rPr>
              <a:t>Le maintien en 2</a:t>
            </a:r>
            <a:r>
              <a:rPr lang="fr-FR" sz="900" b="1" baseline="30000" dirty="0">
                <a:solidFill>
                  <a:prstClr val="black"/>
                </a:solidFill>
                <a:latin typeface="Arial" panose="020B0604020202020204" pitchFamily="34" charset="0"/>
                <a:cs typeface="Arial" panose="020B0604020202020204" pitchFamily="34" charset="0"/>
              </a:rPr>
              <a:t>de</a:t>
            </a:r>
            <a:r>
              <a:rPr lang="fr-FR" sz="900" b="1" dirty="0">
                <a:solidFill>
                  <a:prstClr val="black"/>
                </a:solidFill>
                <a:latin typeface="Arial" panose="020B0604020202020204" pitchFamily="34" charset="0"/>
                <a:cs typeface="Arial" panose="020B0604020202020204" pitchFamily="34" charset="0"/>
              </a:rPr>
              <a:t> GT</a:t>
            </a:r>
            <a:r>
              <a:rPr lang="fr-FR" sz="900" dirty="0">
                <a:solidFill>
                  <a:prstClr val="black"/>
                </a:solidFill>
                <a:latin typeface="Arial" panose="020B0604020202020204" pitchFamily="34" charset="0"/>
                <a:cs typeface="Arial" panose="020B0604020202020204" pitchFamily="34" charset="0"/>
              </a:rPr>
              <a:t>, palier d’orientation, peut être </a:t>
            </a:r>
            <a:br>
              <a:rPr lang="fr-FR" sz="900" dirty="0">
                <a:solidFill>
                  <a:prstClr val="black"/>
                </a:solidFill>
                <a:latin typeface="Arial" panose="020B0604020202020204" pitchFamily="34" charset="0"/>
                <a:cs typeface="Arial" panose="020B0604020202020204" pitchFamily="34" charset="0"/>
              </a:rPr>
            </a:br>
            <a:r>
              <a:rPr lang="fr-FR" sz="900" dirty="0">
                <a:solidFill>
                  <a:prstClr val="black"/>
                </a:solidFill>
                <a:latin typeface="Arial" panose="020B0604020202020204" pitchFamily="34" charset="0"/>
                <a:cs typeface="Arial" panose="020B0604020202020204" pitchFamily="34" charset="0"/>
              </a:rPr>
              <a:t>demandé par l’élève et sa famille. Un seul maintien par </a:t>
            </a:r>
            <a:br>
              <a:rPr lang="fr-FR" sz="900" dirty="0">
                <a:solidFill>
                  <a:prstClr val="black"/>
                </a:solidFill>
                <a:latin typeface="Arial" panose="020B0604020202020204" pitchFamily="34" charset="0"/>
                <a:cs typeface="Arial" panose="020B0604020202020204" pitchFamily="34" charset="0"/>
              </a:rPr>
            </a:br>
            <a:r>
              <a:rPr lang="fr-FR" sz="900" dirty="0">
                <a:solidFill>
                  <a:prstClr val="black"/>
                </a:solidFill>
                <a:latin typeface="Arial" panose="020B0604020202020204" pitchFamily="34" charset="0"/>
                <a:cs typeface="Arial" panose="020B0604020202020204" pitchFamily="34" charset="0"/>
              </a:rPr>
              <a:t>palier est possible, en cas de désaccord avec la décision d’orientation qui suit le conseil de classe du 3</a:t>
            </a:r>
            <a:r>
              <a:rPr lang="fr-FR" sz="900" baseline="30000" dirty="0">
                <a:solidFill>
                  <a:prstClr val="black"/>
                </a:solidFill>
                <a:latin typeface="Arial" panose="020B0604020202020204" pitchFamily="34" charset="0"/>
                <a:cs typeface="Arial" panose="020B0604020202020204" pitchFamily="34" charset="0"/>
              </a:rPr>
              <a:t>e</a:t>
            </a:r>
            <a:r>
              <a:rPr lang="fr-FR" sz="900" dirty="0">
                <a:solidFill>
                  <a:prstClr val="black"/>
                </a:solidFill>
                <a:latin typeface="Arial" panose="020B0604020202020204" pitchFamily="34" charset="0"/>
                <a:cs typeface="Arial" panose="020B0604020202020204" pitchFamily="34" charset="0"/>
              </a:rPr>
              <a:t> trimestre, </a:t>
            </a:r>
            <a:br>
              <a:rPr lang="fr-FR" sz="900" dirty="0">
                <a:solidFill>
                  <a:prstClr val="black"/>
                </a:solidFill>
                <a:latin typeface="Arial" panose="020B0604020202020204" pitchFamily="34" charset="0"/>
                <a:cs typeface="Arial" panose="020B0604020202020204" pitchFamily="34" charset="0"/>
              </a:rPr>
            </a:br>
            <a:r>
              <a:rPr lang="fr-FR" sz="900" dirty="0">
                <a:solidFill>
                  <a:prstClr val="black"/>
                </a:solidFill>
                <a:latin typeface="Arial" panose="020B0604020202020204" pitchFamily="34" charset="0"/>
                <a:cs typeface="Arial" panose="020B0604020202020204" pitchFamily="34" charset="0"/>
              </a:rPr>
              <a:t>à l’issue du dialogue avec le chef d’établissement, </a:t>
            </a:r>
            <a:br>
              <a:rPr lang="fr-FR" sz="900" dirty="0">
                <a:solidFill>
                  <a:prstClr val="black"/>
                </a:solidFill>
                <a:latin typeface="Arial" panose="020B0604020202020204" pitchFamily="34" charset="0"/>
                <a:cs typeface="Arial" panose="020B0604020202020204" pitchFamily="34" charset="0"/>
              </a:rPr>
            </a:br>
            <a:r>
              <a:rPr lang="fr-FR" sz="900" dirty="0">
                <a:solidFill>
                  <a:prstClr val="black"/>
                </a:solidFill>
                <a:latin typeface="Arial" panose="020B0604020202020204" pitchFamily="34" charset="0"/>
                <a:cs typeface="Arial" panose="020B0604020202020204" pitchFamily="34" charset="0"/>
              </a:rPr>
              <a:t>de la commission d’appel ou en cas de non-affectation </a:t>
            </a:r>
            <a:br>
              <a:rPr lang="fr-FR" sz="900" dirty="0">
                <a:solidFill>
                  <a:prstClr val="black"/>
                </a:solidFill>
                <a:latin typeface="Arial" panose="020B0604020202020204" pitchFamily="34" charset="0"/>
                <a:cs typeface="Arial" panose="020B0604020202020204" pitchFamily="34" charset="0"/>
              </a:rPr>
            </a:br>
            <a:r>
              <a:rPr lang="fr-FR" sz="900" dirty="0">
                <a:solidFill>
                  <a:prstClr val="black"/>
                </a:solidFill>
                <a:latin typeface="Arial" panose="020B0604020202020204" pitchFamily="34" charset="0"/>
                <a:cs typeface="Arial" panose="020B0604020202020204" pitchFamily="34" charset="0"/>
              </a:rPr>
              <a:t>à la rentrée. En fin de 2</a:t>
            </a:r>
            <a:r>
              <a:rPr lang="fr-FR" sz="900" baseline="30000" dirty="0">
                <a:solidFill>
                  <a:prstClr val="black"/>
                </a:solidFill>
                <a:latin typeface="Arial" panose="020B0604020202020204" pitchFamily="34" charset="0"/>
                <a:cs typeface="Arial" panose="020B0604020202020204" pitchFamily="34" charset="0"/>
              </a:rPr>
              <a:t>de</a:t>
            </a:r>
            <a:r>
              <a:rPr lang="fr-FR" sz="900" dirty="0">
                <a:solidFill>
                  <a:prstClr val="black"/>
                </a:solidFill>
                <a:latin typeface="Arial" panose="020B0604020202020204" pitchFamily="34" charset="0"/>
                <a:cs typeface="Arial" panose="020B0604020202020204" pitchFamily="34" charset="0"/>
              </a:rPr>
              <a:t> GT, les élèves peuvent exceptionnellement faire </a:t>
            </a:r>
            <a:r>
              <a:rPr lang="fr-FR" sz="900" b="1" dirty="0">
                <a:solidFill>
                  <a:prstClr val="black"/>
                </a:solidFill>
                <a:latin typeface="Arial" panose="020B0604020202020204" pitchFamily="34" charset="0"/>
                <a:cs typeface="Arial" panose="020B0604020202020204" pitchFamily="34" charset="0"/>
              </a:rPr>
              <a:t>une demande de passage en 1</a:t>
            </a:r>
            <a:r>
              <a:rPr lang="fr-FR" sz="900" b="1" baseline="30000" dirty="0">
                <a:solidFill>
                  <a:prstClr val="black"/>
                </a:solidFill>
                <a:latin typeface="Arial" panose="020B0604020202020204" pitchFamily="34" charset="0"/>
                <a:cs typeface="Arial" panose="020B0604020202020204" pitchFamily="34" charset="0"/>
              </a:rPr>
              <a:t>re</a:t>
            </a:r>
            <a:r>
              <a:rPr lang="fr-FR" sz="900" b="1" dirty="0">
                <a:solidFill>
                  <a:prstClr val="black"/>
                </a:solidFill>
                <a:latin typeface="Arial" panose="020B0604020202020204" pitchFamily="34" charset="0"/>
                <a:cs typeface="Arial" panose="020B0604020202020204" pitchFamily="34" charset="0"/>
              </a:rPr>
              <a:t> professionnelle </a:t>
            </a:r>
            <a:r>
              <a:rPr lang="fr-FR" sz="900" dirty="0">
                <a:solidFill>
                  <a:prstClr val="black"/>
                </a:solidFill>
                <a:latin typeface="Arial" panose="020B0604020202020204" pitchFamily="34" charset="0"/>
                <a:cs typeface="Arial" panose="020B0604020202020204" pitchFamily="34" charset="0"/>
              </a:rPr>
              <a:t>grâce à une procédure passerelle.</a:t>
            </a:r>
          </a:p>
          <a:p>
            <a:pPr lvl="0">
              <a:spcAft>
                <a:spcPts val="1200"/>
              </a:spcAft>
              <a:buClr>
                <a:srgbClr val="E3000B"/>
              </a:buClr>
            </a:pPr>
            <a:r>
              <a:rPr lang="fr-FR" sz="900" dirty="0">
                <a:solidFill>
                  <a:prstClr val="black"/>
                </a:solidFill>
                <a:latin typeface="Arial" panose="020B0604020202020204" pitchFamily="34" charset="0"/>
                <a:cs typeface="Arial" panose="020B0604020202020204" pitchFamily="34" charset="0"/>
              </a:rPr>
              <a:t>Ils peuvent aussi demander une réorientation en 2</a:t>
            </a:r>
            <a:r>
              <a:rPr lang="fr-FR" sz="900" baseline="30000" dirty="0">
                <a:solidFill>
                  <a:prstClr val="black"/>
                </a:solidFill>
                <a:latin typeface="Arial" panose="020B0604020202020204" pitchFamily="34" charset="0"/>
                <a:cs typeface="Arial" panose="020B0604020202020204" pitchFamily="34" charset="0"/>
              </a:rPr>
              <a:t>de </a:t>
            </a:r>
            <a:r>
              <a:rPr lang="fr-FR" sz="900" dirty="0">
                <a:solidFill>
                  <a:prstClr val="black"/>
                </a:solidFill>
                <a:latin typeface="Arial" panose="020B0604020202020204" pitchFamily="34" charset="0"/>
                <a:cs typeface="Arial" panose="020B0604020202020204" pitchFamily="34" charset="0"/>
              </a:rPr>
              <a:t>professionnelle ou en 1</a:t>
            </a:r>
            <a:r>
              <a:rPr lang="fr-FR" sz="900" baseline="30000" dirty="0">
                <a:solidFill>
                  <a:prstClr val="black"/>
                </a:solidFill>
                <a:latin typeface="Arial" panose="020B0604020202020204" pitchFamily="34" charset="0"/>
                <a:cs typeface="Arial" panose="020B0604020202020204" pitchFamily="34" charset="0"/>
              </a:rPr>
              <a:t>re</a:t>
            </a:r>
            <a:r>
              <a:rPr lang="fr-FR" sz="900" dirty="0">
                <a:solidFill>
                  <a:prstClr val="black"/>
                </a:solidFill>
                <a:latin typeface="Arial" panose="020B0604020202020204" pitchFamily="34" charset="0"/>
                <a:cs typeface="Arial" panose="020B0604020202020204" pitchFamily="34" charset="0"/>
              </a:rPr>
              <a:t> année de CAP (</a:t>
            </a:r>
            <a:r>
              <a:rPr lang="fr-FR" sz="900" dirty="0">
                <a:latin typeface="Arial" panose="020B0604020202020204" pitchFamily="34" charset="0"/>
                <a:cs typeface="Arial" panose="020B0604020202020204" pitchFamily="34" charset="0"/>
              </a:rPr>
              <a:t>certificat d'aptitude professionnelle)</a:t>
            </a:r>
            <a:r>
              <a:rPr lang="fr-FR" sz="900" dirty="0">
                <a:solidFill>
                  <a:prstClr val="black"/>
                </a:solidFill>
                <a:latin typeface="Arial" panose="020B0604020202020204" pitchFamily="34" charset="0"/>
                <a:cs typeface="Arial" panose="020B0604020202020204" pitchFamily="34" charset="0"/>
              </a:rPr>
              <a:t>. </a:t>
            </a:r>
            <a:br>
              <a:rPr lang="fr-FR" sz="900" dirty="0">
                <a:solidFill>
                  <a:prstClr val="black"/>
                </a:solidFill>
                <a:latin typeface="Arial" panose="020B0604020202020204" pitchFamily="34" charset="0"/>
                <a:cs typeface="Arial" panose="020B0604020202020204" pitchFamily="34" charset="0"/>
              </a:rPr>
            </a:br>
            <a:r>
              <a:rPr lang="fr-FR" sz="900" dirty="0">
                <a:solidFill>
                  <a:prstClr val="black"/>
                </a:solidFill>
                <a:latin typeface="Arial" panose="020B0604020202020204" pitchFamily="34" charset="0"/>
                <a:cs typeface="Arial" panose="020B0604020202020204" pitchFamily="34" charset="0"/>
              </a:rPr>
              <a:t>La voie professionnelle peut être conseillée, mais elle n’est pas </a:t>
            </a:r>
            <a:br>
              <a:rPr lang="fr-FR" sz="900" dirty="0">
                <a:solidFill>
                  <a:prstClr val="black"/>
                </a:solidFill>
                <a:latin typeface="Arial" panose="020B0604020202020204" pitchFamily="34" charset="0"/>
                <a:cs typeface="Arial" panose="020B0604020202020204" pitchFamily="34" charset="0"/>
              </a:rPr>
            </a:br>
            <a:r>
              <a:rPr lang="fr-FR" sz="900" dirty="0">
                <a:solidFill>
                  <a:prstClr val="black"/>
                </a:solidFill>
                <a:latin typeface="Arial" panose="020B0604020202020204" pitchFamily="34" charset="0"/>
                <a:cs typeface="Arial" panose="020B0604020202020204" pitchFamily="34" charset="0"/>
              </a:rPr>
              <a:t>une décision d’orientation. Le choix de cette voie relève des élèves et de leur famille.</a:t>
            </a:r>
          </a:p>
        </p:txBody>
      </p:sp>
      <p:pic>
        <p:nvPicPr>
          <p:cNvPr id="2" name="Image 1">
            <a:hlinkClick r:id="rId3" action="ppaction://hlinksldjump"/>
            <a:extLst>
              <a:ext uri="{FF2B5EF4-FFF2-40B4-BE49-F238E27FC236}">
                <a16:creationId xmlns:a16="http://schemas.microsoft.com/office/drawing/2014/main" id="{9613B698-97DD-E5C0-85FC-073122DF81BF}"/>
              </a:ext>
            </a:extLst>
          </p:cNvPr>
          <p:cNvPicPr>
            <a:picLocks noChangeAspect="1"/>
          </p:cNvPicPr>
          <p:nvPr/>
        </p:nvPicPr>
        <p:blipFill>
          <a:blip r:embed="rId4"/>
          <a:stretch>
            <a:fillRect/>
          </a:stretch>
        </p:blipFill>
        <p:spPr>
          <a:xfrm>
            <a:off x="7742924" y="4911795"/>
            <a:ext cx="1042301" cy="141753"/>
          </a:xfrm>
          <a:prstGeom prst="rect">
            <a:avLst/>
          </a:prstGeom>
        </p:spPr>
      </p:pic>
    </p:spTree>
    <p:extLst>
      <p:ext uri="{BB962C8B-B14F-4D97-AF65-F5344CB8AC3E}">
        <p14:creationId xmlns:p14="http://schemas.microsoft.com/office/powerpoint/2010/main" val="14498335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278;p3">
            <a:extLst>
              <a:ext uri="{FF2B5EF4-FFF2-40B4-BE49-F238E27FC236}">
                <a16:creationId xmlns:a16="http://schemas.microsoft.com/office/drawing/2014/main" id="{4389A46D-4506-F269-796E-10D9602CDCE8}"/>
              </a:ext>
            </a:extLst>
          </p:cNvPr>
          <p:cNvSpPr/>
          <p:nvPr/>
        </p:nvSpPr>
        <p:spPr>
          <a:xfrm>
            <a:off x="494569" y="997867"/>
            <a:ext cx="3567921" cy="2675918"/>
          </a:xfrm>
          <a:prstGeom prst="rect">
            <a:avLst/>
          </a:prstGeom>
          <a:solidFill>
            <a:srgbClr val="262626"/>
          </a:solidFill>
          <a:ln>
            <a:noFill/>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lt1"/>
              </a:buClr>
              <a:buSzPts val="1800"/>
              <a:buFont typeface="Arial"/>
              <a:buNone/>
            </a:pPr>
            <a:endParaRPr sz="1800" b="0" i="1" u="none" strike="noStrike" cap="none">
              <a:solidFill>
                <a:schemeClr val="lt1"/>
              </a:solidFill>
              <a:latin typeface="Calibri"/>
              <a:ea typeface="Calibri"/>
              <a:cs typeface="Calibri"/>
              <a:sym typeface="Calibri"/>
            </a:endParaRPr>
          </a:p>
        </p:txBody>
      </p:sp>
      <p:sp>
        <p:nvSpPr>
          <p:cNvPr id="279" name="Google Shape;279;p3"/>
          <p:cNvSpPr/>
          <p:nvPr/>
        </p:nvSpPr>
        <p:spPr>
          <a:xfrm>
            <a:off x="4410839" y="1033965"/>
            <a:ext cx="3952262" cy="2663433"/>
          </a:xfrm>
          <a:prstGeom prst="rect">
            <a:avLst/>
          </a:prstGeom>
          <a:solidFill>
            <a:srgbClr val="262626"/>
          </a:solidFill>
          <a:ln>
            <a:noFill/>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287337" marR="0" lvl="0" indent="-287337" algn="ctr" rtl="0">
              <a:lnSpc>
                <a:spcPct val="100000"/>
              </a:lnSpc>
              <a:spcBef>
                <a:spcPts val="0"/>
              </a:spcBef>
              <a:spcAft>
                <a:spcPts val="0"/>
              </a:spcAft>
              <a:buClr>
                <a:schemeClr val="lt1"/>
              </a:buClr>
              <a:buSzPts val="2400"/>
              <a:buFont typeface="Calibri"/>
              <a:buNone/>
            </a:pPr>
            <a:r>
              <a:rPr lang="en-US" sz="2800" b="1" i="1" u="none" dirty="0">
                <a:solidFill>
                  <a:schemeClr val="lt1"/>
                </a:solidFill>
                <a:latin typeface="Calibri"/>
                <a:ea typeface="Calibri"/>
                <a:cs typeface="Calibri"/>
                <a:sym typeface="Calibri"/>
              </a:rPr>
              <a:t>1</a:t>
            </a:r>
            <a:r>
              <a:rPr lang="en-US" sz="2800" b="1" i="1" u="none" baseline="30000" dirty="0">
                <a:solidFill>
                  <a:schemeClr val="lt1"/>
                </a:solidFill>
                <a:latin typeface="Calibri"/>
                <a:ea typeface="Calibri"/>
                <a:cs typeface="Calibri"/>
                <a:sym typeface="Calibri"/>
              </a:rPr>
              <a:t>re</a:t>
            </a:r>
            <a:r>
              <a:rPr lang="en-US" sz="2800" b="1" i="1" u="none" dirty="0">
                <a:solidFill>
                  <a:schemeClr val="lt1"/>
                </a:solidFill>
                <a:latin typeface="Calibri"/>
                <a:ea typeface="Calibri"/>
                <a:cs typeface="Calibri"/>
                <a:sym typeface="Calibri"/>
              </a:rPr>
              <a:t> </a:t>
            </a:r>
            <a:r>
              <a:rPr lang="en-US" sz="2800" b="1" i="1" u="none" dirty="0" err="1">
                <a:solidFill>
                  <a:schemeClr val="lt1"/>
                </a:solidFill>
                <a:latin typeface="Calibri"/>
                <a:ea typeface="Calibri"/>
                <a:cs typeface="Calibri"/>
                <a:sym typeface="Calibri"/>
              </a:rPr>
              <a:t>technologique</a:t>
            </a:r>
            <a:endParaRPr lang="en-US" sz="2800" dirty="0"/>
          </a:p>
          <a:p>
            <a:pPr marL="287337" marR="0" lvl="0" indent="-287337" algn="ctr" rtl="0">
              <a:lnSpc>
                <a:spcPct val="100000"/>
              </a:lnSpc>
              <a:spcBef>
                <a:spcPts val="0"/>
              </a:spcBef>
              <a:spcAft>
                <a:spcPts val="0"/>
              </a:spcAft>
              <a:buClr>
                <a:schemeClr val="lt1"/>
              </a:buClr>
              <a:buSzPts val="1800"/>
              <a:buFont typeface="Calibri"/>
              <a:buNone/>
            </a:pPr>
            <a:r>
              <a:rPr lang="en-US" sz="1600" b="1" i="1" u="none" dirty="0">
                <a:solidFill>
                  <a:schemeClr val="bg1">
                    <a:lumMod val="75000"/>
                  </a:schemeClr>
                </a:solidFill>
                <a:latin typeface="Calibri"/>
                <a:ea typeface="Calibri"/>
                <a:cs typeface="Calibri"/>
                <a:sym typeface="Calibri"/>
              </a:rPr>
              <a:t>STMG, STI2D, ST2S, STL, STD2A, STAV</a:t>
            </a:r>
          </a:p>
          <a:p>
            <a:pPr marL="287337" marR="0" lvl="0" indent="-287337" algn="ctr" rtl="0">
              <a:lnSpc>
                <a:spcPct val="100000"/>
              </a:lnSpc>
              <a:spcBef>
                <a:spcPts val="0"/>
              </a:spcBef>
              <a:spcAft>
                <a:spcPts val="0"/>
              </a:spcAft>
              <a:buClr>
                <a:schemeClr val="lt1"/>
              </a:buClr>
              <a:buSzPts val="1800"/>
              <a:buFont typeface="Calibri"/>
              <a:buNone/>
            </a:pPr>
            <a:endParaRPr lang="en-US" b="1" i="1" dirty="0">
              <a:solidFill>
                <a:schemeClr val="bg1">
                  <a:lumMod val="75000"/>
                </a:schemeClr>
              </a:solidFill>
              <a:latin typeface="Calibri"/>
              <a:ea typeface="Calibri"/>
              <a:cs typeface="Calibri"/>
              <a:sym typeface="Calibri"/>
            </a:endParaRPr>
          </a:p>
          <a:p>
            <a:pPr marL="287337" marR="0" lvl="0" indent="-287337" algn="ctr" rtl="0">
              <a:lnSpc>
                <a:spcPct val="100000"/>
              </a:lnSpc>
              <a:spcBef>
                <a:spcPts val="0"/>
              </a:spcBef>
              <a:spcAft>
                <a:spcPts val="0"/>
              </a:spcAft>
              <a:buClr>
                <a:schemeClr val="lt1"/>
              </a:buClr>
              <a:buSzPts val="1800"/>
              <a:buFont typeface="Calibri"/>
              <a:buNone/>
            </a:pPr>
            <a:endParaRPr lang="en-US" b="1" i="1" dirty="0">
              <a:solidFill>
                <a:schemeClr val="bg1">
                  <a:lumMod val="75000"/>
                </a:schemeClr>
              </a:solidFill>
              <a:latin typeface="Calibri"/>
              <a:ea typeface="Calibri"/>
              <a:cs typeface="Calibri"/>
              <a:sym typeface="Calibri"/>
            </a:endParaRPr>
          </a:p>
          <a:p>
            <a:pPr marL="287337" marR="0" lvl="0" indent="-287337" algn="ctr" rtl="0">
              <a:lnSpc>
                <a:spcPct val="100000"/>
              </a:lnSpc>
              <a:spcBef>
                <a:spcPts val="0"/>
              </a:spcBef>
              <a:spcAft>
                <a:spcPts val="0"/>
              </a:spcAft>
              <a:buClr>
                <a:schemeClr val="lt1"/>
              </a:buClr>
              <a:buSzPts val="1800"/>
              <a:buFont typeface="Calibri"/>
              <a:buNone/>
            </a:pPr>
            <a:endParaRPr lang="en-US" b="1" i="1" dirty="0">
              <a:solidFill>
                <a:schemeClr val="bg1">
                  <a:lumMod val="75000"/>
                </a:schemeClr>
              </a:solidFill>
              <a:latin typeface="Calibri"/>
              <a:ea typeface="Calibri"/>
              <a:cs typeface="Calibri"/>
              <a:sym typeface="Calibri"/>
            </a:endParaRPr>
          </a:p>
          <a:p>
            <a:pPr marL="287337" marR="0" lvl="0" indent="-287337" algn="ctr" rtl="0">
              <a:lnSpc>
                <a:spcPct val="100000"/>
              </a:lnSpc>
              <a:spcBef>
                <a:spcPts val="0"/>
              </a:spcBef>
              <a:spcAft>
                <a:spcPts val="0"/>
              </a:spcAft>
              <a:buClr>
                <a:schemeClr val="lt1"/>
              </a:buClr>
              <a:buSzPts val="1800"/>
              <a:buFont typeface="Calibri"/>
              <a:buNone/>
            </a:pPr>
            <a:endParaRPr lang="en-US" dirty="0">
              <a:solidFill>
                <a:schemeClr val="bg1">
                  <a:lumMod val="75000"/>
                </a:schemeClr>
              </a:solidFill>
            </a:endParaRPr>
          </a:p>
        </p:txBody>
      </p:sp>
      <p:sp>
        <p:nvSpPr>
          <p:cNvPr id="286" name="Google Shape;286;p3"/>
          <p:cNvSpPr txBox="1"/>
          <p:nvPr/>
        </p:nvSpPr>
        <p:spPr>
          <a:xfrm>
            <a:off x="4329024" y="2311373"/>
            <a:ext cx="4397622" cy="339170"/>
          </a:xfrm>
          <a:prstGeom prst="rect">
            <a:avLst/>
          </a:prstGeom>
          <a:noFill/>
          <a:ln>
            <a:noFill/>
          </a:ln>
        </p:spPr>
        <p:txBody>
          <a:bodyPr spcFirstLastPara="1" wrap="square" lIns="92075" tIns="46025" rIns="92075" bIns="46025" anchor="t" anchorCtr="0">
            <a:spAutoFit/>
          </a:bodyPr>
          <a:lstStyle/>
          <a:p>
            <a:pPr marL="287337" marR="0" lvl="0" indent="-287337" algn="l" rtl="0">
              <a:lnSpc>
                <a:spcPct val="100000"/>
              </a:lnSpc>
              <a:spcBef>
                <a:spcPts val="0"/>
              </a:spcBef>
              <a:spcAft>
                <a:spcPts val="0"/>
              </a:spcAft>
              <a:buClr>
                <a:srgbClr val="CC0000"/>
              </a:buClr>
              <a:buSzPts val="1920"/>
              <a:buFont typeface="Noto Sans Symbols"/>
              <a:buChar char="🖙"/>
            </a:pPr>
            <a:r>
              <a:rPr lang="en-US" sz="1600" b="0" i="1" u="none" dirty="0">
                <a:solidFill>
                  <a:schemeClr val="lt1"/>
                </a:solidFill>
                <a:latin typeface="Calibri"/>
                <a:ea typeface="Calibri"/>
                <a:cs typeface="Calibri"/>
                <a:sym typeface="Calibri"/>
              </a:rPr>
              <a:t>pour </a:t>
            </a:r>
            <a:r>
              <a:rPr lang="en-US" sz="1600" b="0" i="1" u="none" dirty="0" err="1">
                <a:solidFill>
                  <a:schemeClr val="lt1"/>
                </a:solidFill>
                <a:latin typeface="Calibri"/>
                <a:ea typeface="Calibri"/>
                <a:cs typeface="Calibri"/>
                <a:sym typeface="Calibri"/>
              </a:rPr>
              <a:t>découvrir</a:t>
            </a:r>
            <a:r>
              <a:rPr lang="en-US" sz="1600" b="0" i="1" u="none" dirty="0">
                <a:solidFill>
                  <a:schemeClr val="lt1"/>
                </a:solidFill>
                <a:latin typeface="Calibri"/>
                <a:ea typeface="Calibri"/>
                <a:cs typeface="Calibri"/>
                <a:sym typeface="Calibri"/>
              </a:rPr>
              <a:t> un </a:t>
            </a:r>
            <a:r>
              <a:rPr lang="en-US" sz="1600" b="1" i="1" u="none" dirty="0" err="1">
                <a:solidFill>
                  <a:schemeClr val="lt1"/>
                </a:solidFill>
                <a:latin typeface="Calibri"/>
                <a:ea typeface="Calibri"/>
                <a:cs typeface="Calibri"/>
                <a:sym typeface="Calibri"/>
              </a:rPr>
              <a:t>secteur</a:t>
            </a:r>
            <a:r>
              <a:rPr lang="en-US" sz="1600" b="1" i="1" u="none" dirty="0">
                <a:solidFill>
                  <a:schemeClr val="lt1"/>
                </a:solidFill>
                <a:latin typeface="Calibri"/>
                <a:ea typeface="Calibri"/>
                <a:cs typeface="Calibri"/>
                <a:sym typeface="Calibri"/>
              </a:rPr>
              <a:t> </a:t>
            </a:r>
            <a:r>
              <a:rPr lang="en-US" sz="1600" b="0" i="1" u="none" dirty="0" err="1">
                <a:solidFill>
                  <a:schemeClr val="lt1"/>
                </a:solidFill>
                <a:latin typeface="Calibri"/>
                <a:ea typeface="Calibri"/>
                <a:cs typeface="Calibri"/>
                <a:sym typeface="Calibri"/>
              </a:rPr>
              <a:t>professionnel</a:t>
            </a:r>
            <a:endParaRPr dirty="0"/>
          </a:p>
        </p:txBody>
      </p:sp>
      <p:sp>
        <p:nvSpPr>
          <p:cNvPr id="287" name="Google Shape;287;p3"/>
          <p:cNvSpPr txBox="1"/>
          <p:nvPr/>
        </p:nvSpPr>
        <p:spPr>
          <a:xfrm>
            <a:off x="4329024" y="2696171"/>
            <a:ext cx="3952263" cy="1077834"/>
          </a:xfrm>
          <a:prstGeom prst="rect">
            <a:avLst/>
          </a:prstGeom>
          <a:noFill/>
          <a:ln>
            <a:noFill/>
          </a:ln>
        </p:spPr>
        <p:txBody>
          <a:bodyPr spcFirstLastPara="1" wrap="square" lIns="92075" tIns="46025" rIns="92075" bIns="46025" anchor="t" anchorCtr="0">
            <a:spAutoFit/>
          </a:bodyPr>
          <a:lstStyle/>
          <a:p>
            <a:pPr marL="287337" marR="0" lvl="0" indent="-287337" algn="l" rtl="0">
              <a:lnSpc>
                <a:spcPct val="100000"/>
              </a:lnSpc>
              <a:spcBef>
                <a:spcPts val="0"/>
              </a:spcBef>
              <a:spcAft>
                <a:spcPts val="0"/>
              </a:spcAft>
              <a:buClr>
                <a:srgbClr val="CC0000"/>
              </a:buClr>
              <a:buSzPts val="1920"/>
              <a:buFont typeface="Noto Sans Symbols"/>
              <a:buChar char="🖙"/>
            </a:pPr>
            <a:r>
              <a:rPr lang="en-US" sz="1600" b="0" i="1" u="none" dirty="0">
                <a:solidFill>
                  <a:schemeClr val="lt1"/>
                </a:solidFill>
                <a:latin typeface="Calibri"/>
                <a:ea typeface="Calibri"/>
                <a:cs typeface="Calibri"/>
                <a:sym typeface="Calibri"/>
              </a:rPr>
              <a:t>pour </a:t>
            </a:r>
            <a:r>
              <a:rPr lang="en-US" sz="1600" b="0" i="1" u="none" dirty="0" err="1">
                <a:solidFill>
                  <a:schemeClr val="lt1"/>
                </a:solidFill>
                <a:latin typeface="Calibri"/>
                <a:ea typeface="Calibri"/>
                <a:cs typeface="Calibri"/>
                <a:sym typeface="Calibri"/>
              </a:rPr>
              <a:t>envisager</a:t>
            </a:r>
            <a:r>
              <a:rPr lang="en-US" sz="1600" b="0" i="1" u="none" dirty="0">
                <a:solidFill>
                  <a:schemeClr val="lt1"/>
                </a:solidFill>
                <a:latin typeface="Calibri"/>
                <a:ea typeface="Calibri"/>
                <a:cs typeface="Calibri"/>
                <a:sym typeface="Calibri"/>
              </a:rPr>
              <a:t> </a:t>
            </a:r>
            <a:r>
              <a:rPr lang="en-US" sz="1600" b="0" i="1" u="none" dirty="0" err="1">
                <a:solidFill>
                  <a:schemeClr val="lt1"/>
                </a:solidFill>
                <a:latin typeface="Calibri"/>
                <a:ea typeface="Calibri"/>
                <a:cs typeface="Calibri"/>
                <a:sym typeface="Calibri"/>
              </a:rPr>
              <a:t>préférablement</a:t>
            </a:r>
            <a:r>
              <a:rPr lang="en-US" sz="1600" b="0" i="1" u="none" dirty="0">
                <a:solidFill>
                  <a:schemeClr val="lt1"/>
                </a:solidFill>
                <a:latin typeface="Calibri"/>
                <a:ea typeface="Calibri"/>
                <a:cs typeface="Calibri"/>
                <a:sym typeface="Calibri"/>
              </a:rPr>
              <a:t> des </a:t>
            </a:r>
            <a:r>
              <a:rPr lang="en-US" sz="1600" b="1" i="1" u="none" dirty="0">
                <a:solidFill>
                  <a:schemeClr val="lt1"/>
                </a:solidFill>
                <a:latin typeface="Calibri"/>
                <a:ea typeface="Calibri"/>
                <a:cs typeface="Calibri"/>
                <a:sym typeface="Calibri"/>
              </a:rPr>
              <a:t>études </a:t>
            </a:r>
            <a:r>
              <a:rPr lang="en-US" sz="1600" b="1" i="1" u="none" dirty="0" err="1">
                <a:solidFill>
                  <a:schemeClr val="lt1"/>
                </a:solidFill>
                <a:latin typeface="Calibri"/>
                <a:ea typeface="Calibri"/>
                <a:cs typeface="Calibri"/>
                <a:sym typeface="Calibri"/>
              </a:rPr>
              <a:t>supérieures</a:t>
            </a:r>
            <a:r>
              <a:rPr lang="en-US" sz="1600" b="1" i="1" u="none" dirty="0">
                <a:solidFill>
                  <a:schemeClr val="lt1"/>
                </a:solidFill>
                <a:latin typeface="Calibri"/>
                <a:ea typeface="Calibri"/>
                <a:cs typeface="Calibri"/>
                <a:sym typeface="Calibri"/>
              </a:rPr>
              <a:t> </a:t>
            </a:r>
            <a:r>
              <a:rPr lang="en-US" sz="1600" b="1" i="1" u="none" dirty="0" err="1">
                <a:solidFill>
                  <a:schemeClr val="lt1"/>
                </a:solidFill>
                <a:latin typeface="Calibri"/>
                <a:ea typeface="Calibri"/>
                <a:cs typeface="Calibri"/>
                <a:sym typeface="Calibri"/>
              </a:rPr>
              <a:t>courtes</a:t>
            </a:r>
            <a:r>
              <a:rPr lang="en-US" sz="1600" b="1" i="1" u="none" dirty="0">
                <a:solidFill>
                  <a:schemeClr val="lt1"/>
                </a:solidFill>
                <a:latin typeface="Calibri"/>
                <a:ea typeface="Calibri"/>
                <a:cs typeface="Calibri"/>
                <a:sym typeface="Calibri"/>
              </a:rPr>
              <a:t> </a:t>
            </a:r>
            <a:r>
              <a:rPr lang="en-US" sz="1600" b="0" i="1" u="none" dirty="0">
                <a:solidFill>
                  <a:schemeClr val="lt1"/>
                </a:solidFill>
                <a:latin typeface="Calibri"/>
                <a:ea typeface="Calibri"/>
                <a:cs typeface="Calibri"/>
                <a:sym typeface="Calibri"/>
              </a:rPr>
              <a:t>avec </a:t>
            </a:r>
            <a:r>
              <a:rPr lang="en-US" sz="1600" b="0" i="1" u="none" dirty="0" err="1">
                <a:solidFill>
                  <a:schemeClr val="lt1"/>
                </a:solidFill>
                <a:latin typeface="Calibri"/>
                <a:ea typeface="Calibri"/>
                <a:cs typeface="Calibri"/>
                <a:sym typeface="Calibri"/>
              </a:rPr>
              <a:t>une</a:t>
            </a:r>
            <a:r>
              <a:rPr lang="en-US" sz="1600" b="0" i="1" u="none" dirty="0">
                <a:solidFill>
                  <a:schemeClr val="lt1"/>
                </a:solidFill>
                <a:latin typeface="Calibri"/>
                <a:ea typeface="Calibri"/>
                <a:cs typeface="Calibri"/>
                <a:sym typeface="Calibri"/>
              </a:rPr>
              <a:t> </a:t>
            </a:r>
            <a:r>
              <a:rPr lang="en-US" sz="1600" b="0" i="1" u="none" dirty="0" err="1">
                <a:solidFill>
                  <a:schemeClr val="lt1"/>
                </a:solidFill>
                <a:latin typeface="Calibri"/>
                <a:ea typeface="Calibri"/>
                <a:cs typeface="Calibri"/>
                <a:sym typeface="Calibri"/>
              </a:rPr>
              <a:t>ouverture</a:t>
            </a:r>
            <a:r>
              <a:rPr lang="en-US" sz="1600" b="0" i="1" u="none" dirty="0">
                <a:solidFill>
                  <a:schemeClr val="lt1"/>
                </a:solidFill>
                <a:latin typeface="Calibri"/>
                <a:ea typeface="Calibri"/>
                <a:cs typeface="Calibri"/>
                <a:sym typeface="Calibri"/>
              </a:rPr>
              <a:t> sur des </a:t>
            </a:r>
            <a:r>
              <a:rPr lang="en-US" sz="1600" b="0" i="1" u="none" dirty="0" err="1">
                <a:solidFill>
                  <a:schemeClr val="lt1"/>
                </a:solidFill>
                <a:latin typeface="Calibri"/>
                <a:ea typeface="Calibri"/>
                <a:cs typeface="Calibri"/>
                <a:sym typeface="Calibri"/>
              </a:rPr>
              <a:t>poursuites</a:t>
            </a:r>
            <a:r>
              <a:rPr lang="en-US" sz="1600" b="0" i="1" u="none" dirty="0">
                <a:solidFill>
                  <a:schemeClr val="lt1"/>
                </a:solidFill>
                <a:latin typeface="Calibri"/>
                <a:ea typeface="Calibri"/>
                <a:cs typeface="Calibri"/>
                <a:sym typeface="Calibri"/>
              </a:rPr>
              <a:t> </a:t>
            </a:r>
            <a:r>
              <a:rPr lang="en-US" sz="1600" b="0" i="1" u="none" dirty="0" err="1">
                <a:solidFill>
                  <a:schemeClr val="lt1"/>
                </a:solidFill>
                <a:latin typeface="Calibri"/>
                <a:ea typeface="Calibri"/>
                <a:cs typeface="Calibri"/>
                <a:sym typeface="Calibri"/>
              </a:rPr>
              <a:t>d’études</a:t>
            </a:r>
            <a:r>
              <a:rPr lang="en-US" sz="1600" b="0" i="1" u="none" dirty="0">
                <a:solidFill>
                  <a:schemeClr val="lt1"/>
                </a:solidFill>
                <a:latin typeface="Calibri"/>
                <a:ea typeface="Calibri"/>
                <a:cs typeface="Calibri"/>
                <a:sym typeface="Calibri"/>
              </a:rPr>
              <a:t> longues</a:t>
            </a:r>
            <a:endParaRPr dirty="0"/>
          </a:p>
        </p:txBody>
      </p:sp>
      <p:sp>
        <p:nvSpPr>
          <p:cNvPr id="282" name="Google Shape;282;p3"/>
          <p:cNvSpPr txBox="1"/>
          <p:nvPr/>
        </p:nvSpPr>
        <p:spPr>
          <a:xfrm>
            <a:off x="1219447" y="1165196"/>
            <a:ext cx="1963737" cy="523875"/>
          </a:xfrm>
          <a:prstGeom prst="rect">
            <a:avLst/>
          </a:prstGeom>
          <a:noFill/>
          <a:ln>
            <a:noFill/>
          </a:ln>
        </p:spPr>
        <p:txBody>
          <a:bodyPr spcFirstLastPara="1" wrap="square" lIns="92075" tIns="46025" rIns="92075" bIns="46025" anchor="t" anchorCtr="0">
            <a:spAutoFit/>
          </a:bodyPr>
          <a:lstStyle/>
          <a:p>
            <a:pPr marL="287337" marR="0" lvl="0" indent="-287337" algn="l" rtl="0">
              <a:lnSpc>
                <a:spcPct val="100000"/>
              </a:lnSpc>
              <a:spcBef>
                <a:spcPts val="0"/>
              </a:spcBef>
              <a:spcAft>
                <a:spcPts val="0"/>
              </a:spcAft>
              <a:buClr>
                <a:schemeClr val="lt1"/>
              </a:buClr>
              <a:buSzPts val="2800"/>
              <a:buFont typeface="Calibri"/>
              <a:buNone/>
            </a:pPr>
            <a:r>
              <a:rPr lang="en-US" sz="2800" b="1" i="1" u="none" dirty="0">
                <a:solidFill>
                  <a:schemeClr val="lt1"/>
                </a:solidFill>
                <a:latin typeface="Calibri"/>
                <a:ea typeface="Calibri"/>
                <a:cs typeface="Calibri"/>
                <a:sym typeface="Calibri"/>
              </a:rPr>
              <a:t>1</a:t>
            </a:r>
            <a:r>
              <a:rPr lang="en-US" sz="2800" b="1" i="1" u="none" baseline="30000" dirty="0">
                <a:solidFill>
                  <a:schemeClr val="lt1"/>
                </a:solidFill>
                <a:latin typeface="Calibri"/>
                <a:ea typeface="Calibri"/>
                <a:cs typeface="Calibri"/>
                <a:sym typeface="Calibri"/>
              </a:rPr>
              <a:t>re</a:t>
            </a:r>
            <a:r>
              <a:rPr lang="en-US" sz="2800" b="1" i="1" u="none" dirty="0">
                <a:solidFill>
                  <a:schemeClr val="lt1"/>
                </a:solidFill>
                <a:latin typeface="Calibri"/>
                <a:ea typeface="Calibri"/>
                <a:cs typeface="Calibri"/>
                <a:sym typeface="Calibri"/>
              </a:rPr>
              <a:t> </a:t>
            </a:r>
            <a:r>
              <a:rPr lang="en-US" sz="2800" b="1" i="1" u="none" dirty="0" err="1">
                <a:solidFill>
                  <a:schemeClr val="lt1"/>
                </a:solidFill>
                <a:latin typeface="Calibri"/>
                <a:ea typeface="Calibri"/>
                <a:cs typeface="Calibri"/>
                <a:sym typeface="Calibri"/>
              </a:rPr>
              <a:t>générale</a:t>
            </a:r>
            <a:endParaRPr dirty="0"/>
          </a:p>
        </p:txBody>
      </p:sp>
      <p:sp>
        <p:nvSpPr>
          <p:cNvPr id="284" name="Google Shape;284;p3"/>
          <p:cNvSpPr txBox="1"/>
          <p:nvPr/>
        </p:nvSpPr>
        <p:spPr>
          <a:xfrm>
            <a:off x="417354" y="1801077"/>
            <a:ext cx="3567921" cy="708502"/>
          </a:xfrm>
          <a:prstGeom prst="rect">
            <a:avLst/>
          </a:prstGeom>
          <a:noFill/>
          <a:ln>
            <a:noFill/>
          </a:ln>
        </p:spPr>
        <p:txBody>
          <a:bodyPr spcFirstLastPara="1" wrap="square" lIns="92075" tIns="46025" rIns="92075" bIns="46025" anchor="t" anchorCtr="0">
            <a:spAutoFit/>
          </a:bodyPr>
          <a:lstStyle/>
          <a:p>
            <a:pPr marL="287337" marR="0" lvl="0" indent="-287337" algn="l" rtl="0">
              <a:lnSpc>
                <a:spcPct val="100000"/>
              </a:lnSpc>
              <a:spcBef>
                <a:spcPts val="0"/>
              </a:spcBef>
              <a:spcAft>
                <a:spcPts val="0"/>
              </a:spcAft>
              <a:buClr>
                <a:srgbClr val="CC0000"/>
              </a:buClr>
              <a:buSzPts val="2400"/>
              <a:buFont typeface="Noto Sans Symbols"/>
              <a:buChar char="🖙"/>
            </a:pPr>
            <a:r>
              <a:rPr lang="en-US" sz="2000" b="0" i="1" u="none" dirty="0">
                <a:solidFill>
                  <a:schemeClr val="lt1"/>
                </a:solidFill>
                <a:latin typeface="Calibri"/>
                <a:ea typeface="Calibri"/>
                <a:cs typeface="Calibri"/>
                <a:sym typeface="Calibri"/>
              </a:rPr>
              <a:t>pour </a:t>
            </a:r>
            <a:r>
              <a:rPr lang="en-US" sz="2000" b="0" i="1" u="none" dirty="0" err="1">
                <a:solidFill>
                  <a:schemeClr val="lt1"/>
                </a:solidFill>
                <a:latin typeface="Calibri"/>
                <a:ea typeface="Calibri"/>
                <a:cs typeface="Calibri"/>
                <a:sym typeface="Calibri"/>
              </a:rPr>
              <a:t>approfondir</a:t>
            </a:r>
            <a:r>
              <a:rPr lang="en-US" sz="2000" b="0" i="1" u="none" dirty="0">
                <a:solidFill>
                  <a:schemeClr val="lt1"/>
                </a:solidFill>
                <a:latin typeface="Calibri"/>
                <a:ea typeface="Calibri"/>
                <a:cs typeface="Calibri"/>
                <a:sym typeface="Calibri"/>
              </a:rPr>
              <a:t> les matières </a:t>
            </a:r>
            <a:r>
              <a:rPr lang="en-US" sz="2000" b="0" i="1" u="none" dirty="0" err="1">
                <a:solidFill>
                  <a:schemeClr val="lt1"/>
                </a:solidFill>
                <a:latin typeface="Calibri"/>
                <a:ea typeface="Calibri"/>
                <a:cs typeface="Calibri"/>
                <a:sym typeface="Calibri"/>
              </a:rPr>
              <a:t>générales</a:t>
            </a:r>
            <a:r>
              <a:rPr lang="en-US" sz="2000" b="0" i="1" u="none" dirty="0">
                <a:solidFill>
                  <a:schemeClr val="lt1"/>
                </a:solidFill>
                <a:latin typeface="Calibri"/>
                <a:ea typeface="Calibri"/>
                <a:cs typeface="Calibri"/>
                <a:sym typeface="Calibri"/>
              </a:rPr>
              <a:t> </a:t>
            </a:r>
            <a:r>
              <a:rPr lang="en-US" sz="2000" b="0" i="1" u="none" dirty="0">
                <a:solidFill>
                  <a:schemeClr val="dk1"/>
                </a:solidFill>
                <a:latin typeface="Calibri"/>
                <a:ea typeface="Calibri"/>
                <a:cs typeface="Calibri"/>
                <a:sym typeface="Calibri"/>
              </a:rPr>
              <a:t>	</a:t>
            </a:r>
            <a:r>
              <a:rPr lang="en-US" sz="2000" b="1" i="1" u="none" dirty="0">
                <a:solidFill>
                  <a:schemeClr val="dk1"/>
                </a:solidFill>
                <a:latin typeface="Calibri"/>
                <a:ea typeface="Calibri"/>
                <a:cs typeface="Calibri"/>
                <a:sym typeface="Calibri"/>
              </a:rPr>
              <a:t> 	   </a:t>
            </a:r>
            <a:endParaRPr dirty="0"/>
          </a:p>
        </p:txBody>
      </p:sp>
      <p:sp>
        <p:nvSpPr>
          <p:cNvPr id="283" name="Google Shape;283;p3"/>
          <p:cNvSpPr txBox="1"/>
          <p:nvPr/>
        </p:nvSpPr>
        <p:spPr>
          <a:xfrm>
            <a:off x="441155" y="2704744"/>
            <a:ext cx="3811587" cy="708025"/>
          </a:xfrm>
          <a:prstGeom prst="rect">
            <a:avLst/>
          </a:prstGeom>
          <a:noFill/>
          <a:ln>
            <a:noFill/>
          </a:ln>
        </p:spPr>
        <p:txBody>
          <a:bodyPr spcFirstLastPara="1" wrap="square" lIns="92075" tIns="46025" rIns="92075" bIns="46025" anchor="t" anchorCtr="0">
            <a:spAutoFit/>
          </a:bodyPr>
          <a:lstStyle/>
          <a:p>
            <a:pPr marL="287337" marR="0" lvl="0" indent="-287337" algn="l" rtl="0">
              <a:lnSpc>
                <a:spcPct val="100000"/>
              </a:lnSpc>
              <a:spcBef>
                <a:spcPts val="0"/>
              </a:spcBef>
              <a:spcAft>
                <a:spcPts val="0"/>
              </a:spcAft>
              <a:buClr>
                <a:srgbClr val="CC0000"/>
              </a:buClr>
              <a:buSzPts val="2400"/>
              <a:buFont typeface="Noto Sans Symbols"/>
              <a:buChar char="🖙"/>
            </a:pPr>
            <a:r>
              <a:rPr lang="en-US" sz="2000" b="0" i="1" u="none" dirty="0">
                <a:solidFill>
                  <a:schemeClr val="lt1"/>
                </a:solidFill>
                <a:latin typeface="Calibri"/>
                <a:ea typeface="Calibri"/>
                <a:cs typeface="Calibri"/>
                <a:sym typeface="Calibri"/>
              </a:rPr>
              <a:t>pour </a:t>
            </a:r>
            <a:r>
              <a:rPr lang="en-US" sz="2000" b="0" i="1" u="none" dirty="0" err="1">
                <a:solidFill>
                  <a:schemeClr val="lt1"/>
                </a:solidFill>
                <a:latin typeface="Calibri"/>
                <a:ea typeface="Calibri"/>
                <a:cs typeface="Calibri"/>
                <a:sym typeface="Calibri"/>
              </a:rPr>
              <a:t>envisager</a:t>
            </a:r>
            <a:r>
              <a:rPr lang="en-US" sz="2000" b="0" i="1" u="none" dirty="0">
                <a:solidFill>
                  <a:schemeClr val="lt1"/>
                </a:solidFill>
                <a:latin typeface="Calibri"/>
                <a:ea typeface="Calibri"/>
                <a:cs typeface="Calibri"/>
                <a:sym typeface="Calibri"/>
              </a:rPr>
              <a:t> </a:t>
            </a:r>
            <a:r>
              <a:rPr lang="en-US" sz="2000" b="0" i="1" u="none" dirty="0" err="1">
                <a:solidFill>
                  <a:schemeClr val="lt1"/>
                </a:solidFill>
                <a:latin typeface="Calibri"/>
                <a:ea typeface="Calibri"/>
                <a:cs typeface="Calibri"/>
                <a:sym typeface="Calibri"/>
              </a:rPr>
              <a:t>plutôt</a:t>
            </a:r>
            <a:r>
              <a:rPr lang="en-US" sz="2000" b="0" i="1" u="none" dirty="0">
                <a:solidFill>
                  <a:schemeClr val="lt1"/>
                </a:solidFill>
                <a:latin typeface="Calibri"/>
                <a:ea typeface="Calibri"/>
                <a:cs typeface="Calibri"/>
                <a:sym typeface="Calibri"/>
              </a:rPr>
              <a:t> des </a:t>
            </a:r>
            <a:r>
              <a:rPr lang="en-US" sz="2000" b="1" i="1" u="none" dirty="0">
                <a:solidFill>
                  <a:schemeClr val="lt1"/>
                </a:solidFill>
                <a:latin typeface="Calibri"/>
                <a:ea typeface="Calibri"/>
                <a:cs typeface="Calibri"/>
                <a:sym typeface="Calibri"/>
              </a:rPr>
              <a:t>études </a:t>
            </a:r>
            <a:r>
              <a:rPr lang="en-US" sz="2000" b="1" i="1" u="none" dirty="0" err="1">
                <a:solidFill>
                  <a:schemeClr val="lt1"/>
                </a:solidFill>
                <a:latin typeface="Calibri"/>
                <a:ea typeface="Calibri"/>
                <a:cs typeface="Calibri"/>
                <a:sym typeface="Calibri"/>
              </a:rPr>
              <a:t>supérieures</a:t>
            </a:r>
            <a:r>
              <a:rPr lang="en-US" sz="2000" b="1" i="1" u="none" dirty="0">
                <a:solidFill>
                  <a:schemeClr val="lt1"/>
                </a:solidFill>
                <a:latin typeface="Calibri"/>
                <a:ea typeface="Calibri"/>
                <a:cs typeface="Calibri"/>
                <a:sym typeface="Calibri"/>
              </a:rPr>
              <a:t> longues</a:t>
            </a:r>
            <a:endParaRPr dirty="0"/>
          </a:p>
        </p:txBody>
      </p:sp>
      <p:sp>
        <p:nvSpPr>
          <p:cNvPr id="277" name="Google Shape;277;p3"/>
          <p:cNvSpPr/>
          <p:nvPr/>
        </p:nvSpPr>
        <p:spPr>
          <a:xfrm rot="5400000">
            <a:off x="6217160" y="4304190"/>
            <a:ext cx="831850" cy="187324"/>
          </a:xfrm>
          <a:prstGeom prst="leftArrow">
            <a:avLst>
              <a:gd name="adj1" fmla="val 2695"/>
              <a:gd name="adj2" fmla="val 50000"/>
            </a:avLst>
          </a:prstGeom>
          <a:solidFill>
            <a:srgbClr val="40404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sp>
        <p:nvSpPr>
          <p:cNvPr id="281" name="Google Shape;281;p3"/>
          <p:cNvSpPr/>
          <p:nvPr/>
        </p:nvSpPr>
        <p:spPr>
          <a:xfrm rot="5400000">
            <a:off x="1858916" y="4236958"/>
            <a:ext cx="979013" cy="187325"/>
          </a:xfrm>
          <a:prstGeom prst="leftArrow">
            <a:avLst>
              <a:gd name="adj1" fmla="val 2882"/>
              <a:gd name="adj2" fmla="val 50000"/>
            </a:avLst>
          </a:prstGeom>
          <a:solidFill>
            <a:srgbClr val="40404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sp>
        <p:nvSpPr>
          <p:cNvPr id="288" name="Google Shape;288;p3"/>
          <p:cNvSpPr txBox="1"/>
          <p:nvPr/>
        </p:nvSpPr>
        <p:spPr>
          <a:xfrm>
            <a:off x="2327786" y="4713765"/>
            <a:ext cx="1517650" cy="106362"/>
          </a:xfrm>
          <a:prstGeom prst="rect">
            <a:avLst/>
          </a:prstGeom>
          <a:solidFill>
            <a:srgbClr val="40404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sp>
        <p:nvSpPr>
          <p:cNvPr id="289" name="Google Shape;289;p3"/>
          <p:cNvSpPr txBox="1"/>
          <p:nvPr/>
        </p:nvSpPr>
        <p:spPr>
          <a:xfrm>
            <a:off x="5258311" y="4705827"/>
            <a:ext cx="1385887" cy="107950"/>
          </a:xfrm>
          <a:prstGeom prst="rect">
            <a:avLst/>
          </a:prstGeom>
          <a:solidFill>
            <a:srgbClr val="40404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grpSp>
        <p:nvGrpSpPr>
          <p:cNvPr id="290" name="Google Shape;290;p3"/>
          <p:cNvGrpSpPr/>
          <p:nvPr/>
        </p:nvGrpSpPr>
        <p:grpSpPr>
          <a:xfrm>
            <a:off x="3715261" y="4443890"/>
            <a:ext cx="1550987" cy="596900"/>
            <a:chOff x="2262776" y="5097240"/>
            <a:chExt cx="5082661" cy="596900"/>
          </a:xfrm>
        </p:grpSpPr>
        <p:sp>
          <p:nvSpPr>
            <p:cNvPr id="291" name="Google Shape;291;p3"/>
            <p:cNvSpPr/>
            <p:nvPr/>
          </p:nvSpPr>
          <p:spPr>
            <a:xfrm>
              <a:off x="2262776" y="5097240"/>
              <a:ext cx="5082661" cy="596900"/>
            </a:xfrm>
            <a:prstGeom prst="rect">
              <a:avLst/>
            </a:prstGeom>
            <a:solidFill>
              <a:srgbClr val="860000"/>
            </a:solidFill>
            <a:ln>
              <a:noFill/>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lt1"/>
                </a:buClr>
                <a:buSzPts val="1800"/>
                <a:buFont typeface="Arial"/>
                <a:buNone/>
              </a:pPr>
              <a:endParaRPr sz="1800" b="0" i="1" u="none" strike="noStrike" cap="none">
                <a:solidFill>
                  <a:schemeClr val="lt1"/>
                </a:solidFill>
                <a:latin typeface="Calibri"/>
                <a:ea typeface="Calibri"/>
                <a:cs typeface="Calibri"/>
                <a:sym typeface="Calibri"/>
              </a:endParaRPr>
            </a:p>
          </p:txBody>
        </p:sp>
        <p:sp>
          <p:nvSpPr>
            <p:cNvPr id="292" name="Google Shape;292;p3"/>
            <p:cNvSpPr txBox="1"/>
            <p:nvPr/>
          </p:nvSpPr>
          <p:spPr>
            <a:xfrm>
              <a:off x="3398161" y="5164857"/>
              <a:ext cx="3174354" cy="46166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2400"/>
                <a:buFont typeface="Calibri"/>
                <a:buNone/>
              </a:pPr>
              <a:r>
                <a:rPr lang="en-US" sz="2400" b="1" i="0" u="none" dirty="0">
                  <a:solidFill>
                    <a:schemeClr val="lt1"/>
                  </a:solidFill>
                  <a:latin typeface="Calibri"/>
                  <a:ea typeface="Calibri"/>
                  <a:cs typeface="Calibri"/>
                  <a:sym typeface="Calibri"/>
                </a:rPr>
                <a:t>2</a:t>
              </a:r>
              <a:r>
                <a:rPr lang="en-US" sz="2400" b="1" i="0" u="none" baseline="30000" dirty="0">
                  <a:solidFill>
                    <a:schemeClr val="lt1"/>
                  </a:solidFill>
                  <a:latin typeface="Calibri"/>
                  <a:ea typeface="Calibri"/>
                  <a:cs typeface="Calibri"/>
                  <a:sym typeface="Calibri"/>
                </a:rPr>
                <a:t>de</a:t>
              </a:r>
              <a:r>
                <a:rPr lang="en-US" sz="2400" b="1" i="0" u="none" dirty="0">
                  <a:solidFill>
                    <a:schemeClr val="lt1"/>
                  </a:solidFill>
                  <a:latin typeface="Calibri"/>
                  <a:ea typeface="Calibri"/>
                  <a:cs typeface="Calibri"/>
                  <a:sym typeface="Calibri"/>
                </a:rPr>
                <a:t> GT</a:t>
              </a:r>
              <a:endParaRPr dirty="0"/>
            </a:p>
          </p:txBody>
        </p:sp>
      </p:grpSp>
      <p:sp>
        <p:nvSpPr>
          <p:cNvPr id="4" name="ZoneTexte 3">
            <a:extLst>
              <a:ext uri="{FF2B5EF4-FFF2-40B4-BE49-F238E27FC236}">
                <a16:creationId xmlns:a16="http://schemas.microsoft.com/office/drawing/2014/main" id="{A42D8260-282B-DC62-53AA-8122DD67058F}"/>
              </a:ext>
            </a:extLst>
          </p:cNvPr>
          <p:cNvSpPr txBox="1"/>
          <p:nvPr/>
        </p:nvSpPr>
        <p:spPr>
          <a:xfrm>
            <a:off x="2327786" y="357196"/>
            <a:ext cx="4572000" cy="400110"/>
          </a:xfrm>
          <a:prstGeom prst="rect">
            <a:avLst/>
          </a:prstGeom>
          <a:noFill/>
        </p:spPr>
        <p:txBody>
          <a:bodyPr wrap="square">
            <a:spAutoFit/>
          </a:bodyPr>
          <a:lstStyle/>
          <a:p>
            <a:r>
              <a:rPr lang="fr-FR" sz="2000" b="1" dirty="0"/>
              <a:t>QUEL BAC CHOISIR APRÈS LA 2</a:t>
            </a:r>
            <a:r>
              <a:rPr lang="fr-FR" sz="2000" b="1" baseline="30000" dirty="0"/>
              <a:t>de</a:t>
            </a:r>
            <a:r>
              <a:rPr lang="fr-FR" sz="2000" b="1" dirty="0"/>
              <a:t>  ?</a:t>
            </a:r>
          </a:p>
        </p:txBody>
      </p:sp>
    </p:spTree>
    <p:extLst>
      <p:ext uri="{BB962C8B-B14F-4D97-AF65-F5344CB8AC3E}">
        <p14:creationId xmlns:p14="http://schemas.microsoft.com/office/powerpoint/2010/main" val="2494863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86"/>
                                        </p:tgtEl>
                                        <p:attrNameLst>
                                          <p:attrName>style.visibility</p:attrName>
                                        </p:attrNameLst>
                                      </p:cBhvr>
                                      <p:to>
                                        <p:strVal val="visible"/>
                                      </p:to>
                                    </p:set>
                                    <p:animEffect transition="in" filter="fade">
                                      <p:cBhvr>
                                        <p:cTn id="7" dur="500"/>
                                        <p:tgtEl>
                                          <p:spTgt spid="28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87"/>
                                        </p:tgtEl>
                                        <p:attrNameLst>
                                          <p:attrName>style.visibility</p:attrName>
                                        </p:attrNameLst>
                                      </p:cBhvr>
                                      <p:to>
                                        <p:strVal val="visible"/>
                                      </p:to>
                                    </p:set>
                                    <p:animEffect transition="in" filter="fade">
                                      <p:cBhvr>
                                        <p:cTn id="12" dur="500"/>
                                        <p:tgtEl>
                                          <p:spTgt spid="287"/>
                                        </p:tgtEl>
                                      </p:cBhvr>
                                    </p:animEffect>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282"/>
                                        </p:tgtEl>
                                        <p:attrNameLst>
                                          <p:attrName>style.visibility</p:attrName>
                                        </p:attrNameLst>
                                      </p:cBhvr>
                                      <p:to>
                                        <p:strVal val="visible"/>
                                      </p:to>
                                    </p:set>
                                    <p:animEffect transition="in" filter="fade">
                                      <p:cBhvr>
                                        <p:cTn id="16" dur="500"/>
                                        <p:tgtEl>
                                          <p:spTgt spid="282"/>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284"/>
                                        </p:tgtEl>
                                        <p:attrNameLst>
                                          <p:attrName>style.visibility</p:attrName>
                                        </p:attrNameLst>
                                      </p:cBhvr>
                                      <p:to>
                                        <p:strVal val="visible"/>
                                      </p:to>
                                    </p:set>
                                    <p:animEffect transition="in" filter="fade">
                                      <p:cBhvr>
                                        <p:cTn id="21" dur="500"/>
                                        <p:tgtEl>
                                          <p:spTgt spid="284"/>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283"/>
                                        </p:tgtEl>
                                        <p:attrNameLst>
                                          <p:attrName>style.visibility</p:attrName>
                                        </p:attrNameLst>
                                      </p:cBhvr>
                                      <p:to>
                                        <p:strVal val="visible"/>
                                      </p:to>
                                    </p:set>
                                    <p:animEffect transition="in" filter="fade">
                                      <p:cBhvr>
                                        <p:cTn id="26" dur="500"/>
                                        <p:tgtEl>
                                          <p:spTgt spid="283"/>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288"/>
                                        </p:tgtEl>
                                        <p:attrNameLst>
                                          <p:attrName>style.visibility</p:attrName>
                                        </p:attrNameLst>
                                      </p:cBhvr>
                                      <p:to>
                                        <p:strVal val="visible"/>
                                      </p:to>
                                    </p:set>
                                    <p:animEffect transition="in" filter="fade">
                                      <p:cBhvr>
                                        <p:cTn id="31" dur="500"/>
                                        <p:tgtEl>
                                          <p:spTgt spid="288"/>
                                        </p:tgtEl>
                                      </p:cBhvr>
                                    </p:animEffect>
                                  </p:childTnLst>
                                </p:cTn>
                              </p:par>
                            </p:childTnLst>
                          </p:cTn>
                        </p:par>
                        <p:par>
                          <p:cTn id="32" fill="hold">
                            <p:stCondLst>
                              <p:cond delay="500"/>
                            </p:stCondLst>
                            <p:childTnLst>
                              <p:par>
                                <p:cTn id="33" presetID="10" presetClass="entr" presetSubtype="0" fill="hold" nodeType="afterEffect">
                                  <p:stCondLst>
                                    <p:cond delay="0"/>
                                  </p:stCondLst>
                                  <p:childTnLst>
                                    <p:set>
                                      <p:cBhvr>
                                        <p:cTn id="34" dur="1" fill="hold">
                                          <p:stCondLst>
                                            <p:cond delay="0"/>
                                          </p:stCondLst>
                                        </p:cTn>
                                        <p:tgtEl>
                                          <p:spTgt spid="281"/>
                                        </p:tgtEl>
                                        <p:attrNameLst>
                                          <p:attrName>style.visibility</p:attrName>
                                        </p:attrNameLst>
                                      </p:cBhvr>
                                      <p:to>
                                        <p:strVal val="visible"/>
                                      </p:to>
                                    </p:set>
                                    <p:animEffect transition="in" filter="fade">
                                      <p:cBhvr>
                                        <p:cTn id="35" dur="500"/>
                                        <p:tgtEl>
                                          <p:spTgt spid="281"/>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289"/>
                                        </p:tgtEl>
                                        <p:attrNameLst>
                                          <p:attrName>style.visibility</p:attrName>
                                        </p:attrNameLst>
                                      </p:cBhvr>
                                      <p:to>
                                        <p:strVal val="visible"/>
                                      </p:to>
                                    </p:set>
                                    <p:animEffect transition="in" filter="fade">
                                      <p:cBhvr>
                                        <p:cTn id="40" dur="500"/>
                                        <p:tgtEl>
                                          <p:spTgt spid="289"/>
                                        </p:tgtEl>
                                      </p:cBhvr>
                                    </p:animEffect>
                                  </p:childTnLst>
                                </p:cTn>
                              </p:par>
                            </p:childTnLst>
                          </p:cTn>
                        </p:par>
                        <p:par>
                          <p:cTn id="41" fill="hold">
                            <p:stCondLst>
                              <p:cond delay="500"/>
                            </p:stCondLst>
                            <p:childTnLst>
                              <p:par>
                                <p:cTn id="42" presetID="10" presetClass="entr" presetSubtype="0" fill="hold" nodeType="afterEffect">
                                  <p:stCondLst>
                                    <p:cond delay="0"/>
                                  </p:stCondLst>
                                  <p:childTnLst>
                                    <p:set>
                                      <p:cBhvr>
                                        <p:cTn id="43" dur="1" fill="hold">
                                          <p:stCondLst>
                                            <p:cond delay="0"/>
                                          </p:stCondLst>
                                        </p:cTn>
                                        <p:tgtEl>
                                          <p:spTgt spid="277"/>
                                        </p:tgtEl>
                                        <p:attrNameLst>
                                          <p:attrName>style.visibility</p:attrName>
                                        </p:attrNameLst>
                                      </p:cBhvr>
                                      <p:to>
                                        <p:strVal val="visible"/>
                                      </p:to>
                                    </p:set>
                                    <p:animEffect transition="in" filter="fade">
                                      <p:cBhvr>
                                        <p:cTn id="44" dur="500"/>
                                        <p:tgtEl>
                                          <p:spTgt spid="2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ous-titre 1">
            <a:extLst>
              <a:ext uri="{FF2B5EF4-FFF2-40B4-BE49-F238E27FC236}">
                <a16:creationId xmlns:a16="http://schemas.microsoft.com/office/drawing/2014/main" id="{8BB8EEC2-86B1-8C98-6EF0-B8D125522E61}"/>
              </a:ext>
            </a:extLst>
          </p:cNvPr>
          <p:cNvSpPr txBox="1">
            <a:spLocks/>
          </p:cNvSpPr>
          <p:nvPr/>
        </p:nvSpPr>
        <p:spPr>
          <a:xfrm>
            <a:off x="2160000" y="2880000"/>
            <a:ext cx="6858000" cy="576000"/>
          </a:xfrm>
          <a:prstGeom prst="rect">
            <a:avLst/>
          </a:prstGeom>
        </p:spPr>
        <p:txBody>
          <a:bodyPr vert="horz" lIns="0" tIns="0" rIns="0" bIns="0" rtlCol="0" anchor="t" anchorCtr="0">
            <a:noAutofit/>
          </a:bodyPr>
          <a:lstStyle>
            <a:lvl1pPr marL="0" indent="0" algn="l" defTabSz="685800" rtl="0" eaLnBrk="1" latinLnBrk="0" hangingPunct="1">
              <a:lnSpc>
                <a:spcPct val="100000"/>
              </a:lnSpc>
              <a:spcBef>
                <a:spcPts val="750"/>
              </a:spcBef>
              <a:buFont typeface="Arial" panose="020B0604020202020204" pitchFamily="34" charset="0"/>
              <a:buNone/>
              <a:defRPr sz="1950" b="1" kern="1200">
                <a:solidFill>
                  <a:schemeClr val="tx1"/>
                </a:solidFill>
                <a:latin typeface="Arial" panose="020B0604020202020204" pitchFamily="34" charset="0"/>
                <a:ea typeface="+mn-ea"/>
                <a:cs typeface="Arial" panose="020B0604020202020204" pitchFamily="34" charset="0"/>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pPr lvl="0"/>
            <a:r>
              <a:rPr lang="fr-FR" sz="2000" spc="30" dirty="0"/>
              <a:t>APRÈS</a:t>
            </a:r>
            <a:r>
              <a:rPr lang="fr-FR" sz="2000" spc="30" dirty="0">
                <a:solidFill>
                  <a:prstClr val="black"/>
                </a:solidFill>
              </a:rPr>
              <a:t/>
            </a:r>
            <a:br>
              <a:rPr lang="fr-FR" sz="2000" spc="30" dirty="0">
                <a:solidFill>
                  <a:prstClr val="black"/>
                </a:solidFill>
              </a:rPr>
            </a:br>
            <a:r>
              <a:rPr lang="fr-FR" sz="2000" b="0" cap="all" spc="30" dirty="0"/>
              <a:t>LE BAC</a:t>
            </a:r>
            <a:endParaRPr lang="fr-FR" sz="2000" b="0" cap="all" spc="30" dirty="0">
              <a:solidFill>
                <a:prstClr val="black"/>
              </a:solidFill>
            </a:endParaRPr>
          </a:p>
        </p:txBody>
      </p:sp>
      <p:pic>
        <p:nvPicPr>
          <p:cNvPr id="3" name="Image 2">
            <a:hlinkClick r:id="rId2" action="ppaction://hlinksldjump"/>
            <a:extLst>
              <a:ext uri="{FF2B5EF4-FFF2-40B4-BE49-F238E27FC236}">
                <a16:creationId xmlns:a16="http://schemas.microsoft.com/office/drawing/2014/main" id="{118B31DF-9A97-F3A3-E82F-63155BC55936}"/>
              </a:ext>
            </a:extLst>
          </p:cNvPr>
          <p:cNvPicPr>
            <a:picLocks noChangeAspect="1"/>
          </p:cNvPicPr>
          <p:nvPr/>
        </p:nvPicPr>
        <p:blipFill>
          <a:blip r:embed="rId3"/>
          <a:stretch>
            <a:fillRect/>
          </a:stretch>
        </p:blipFill>
        <p:spPr>
          <a:xfrm>
            <a:off x="7742924" y="4911795"/>
            <a:ext cx="1042301" cy="141753"/>
          </a:xfrm>
          <a:prstGeom prst="rect">
            <a:avLst/>
          </a:prstGeom>
        </p:spPr>
      </p:pic>
    </p:spTree>
    <p:extLst>
      <p:ext uri="{BB962C8B-B14F-4D97-AF65-F5344CB8AC3E}">
        <p14:creationId xmlns:p14="http://schemas.microsoft.com/office/powerpoint/2010/main" val="406268047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1D7CC0-12B2-7118-CF90-E4D992488DF1}"/>
              </a:ext>
            </a:extLst>
          </p:cNvPr>
          <p:cNvSpPr/>
          <p:nvPr/>
        </p:nvSpPr>
        <p:spPr>
          <a:xfrm>
            <a:off x="899999" y="1773257"/>
            <a:ext cx="3018857" cy="216000"/>
          </a:xfrm>
          <a:prstGeom prst="rect">
            <a:avLst/>
          </a:prstGeom>
          <a:solidFill>
            <a:srgbClr val="FFD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1" name="Rectangle 10">
            <a:extLst>
              <a:ext uri="{FF2B5EF4-FFF2-40B4-BE49-F238E27FC236}">
                <a16:creationId xmlns:a16="http://schemas.microsoft.com/office/drawing/2014/main" id="{AB27D5E2-5EDD-CDC7-ACE5-BB3EA9A9AD02}"/>
              </a:ext>
            </a:extLst>
          </p:cNvPr>
          <p:cNvSpPr/>
          <p:nvPr/>
        </p:nvSpPr>
        <p:spPr>
          <a:xfrm>
            <a:off x="4572000" y="1773257"/>
            <a:ext cx="3046021" cy="216000"/>
          </a:xfrm>
          <a:prstGeom prst="rect">
            <a:avLst/>
          </a:prstGeom>
          <a:solidFill>
            <a:srgbClr val="FFD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4" name="Rectangle 3">
            <a:extLst>
              <a:ext uri="{FF2B5EF4-FFF2-40B4-BE49-F238E27FC236}">
                <a16:creationId xmlns:a16="http://schemas.microsoft.com/office/drawing/2014/main" id="{B1B06746-23C6-8311-CBAA-0BB6830310C6}"/>
              </a:ext>
            </a:extLst>
          </p:cNvPr>
          <p:cNvSpPr/>
          <p:nvPr/>
        </p:nvSpPr>
        <p:spPr>
          <a:xfrm>
            <a:off x="900000" y="2133518"/>
            <a:ext cx="3260280" cy="1492716"/>
          </a:xfrm>
          <a:prstGeom prst="rect">
            <a:avLst/>
          </a:prstGeom>
          <a:noFill/>
        </p:spPr>
        <p:txBody>
          <a:bodyPr wrap="square" lIns="0" tIns="0" rIns="0" bIns="0">
            <a:spAutoFit/>
          </a:bodyPr>
          <a:lstStyle/>
          <a:p>
            <a:pPr marL="171450" lvl="0" indent="-171450">
              <a:spcBef>
                <a:spcPts val="600"/>
              </a:spcBef>
              <a:spcAft>
                <a:spcPts val="400"/>
              </a:spcAft>
              <a:buClr>
                <a:srgbClr val="E3000B"/>
              </a:buClr>
              <a:buFont typeface="Wingdings 3" panose="05040102010807070707" pitchFamily="18" charset="2"/>
              <a:buChar char="Ú"/>
            </a:pPr>
            <a:r>
              <a:rPr lang="fr-FR" sz="900" b="1" dirty="0">
                <a:solidFill>
                  <a:prstClr val="black"/>
                </a:solidFill>
                <a:latin typeface="Arial" panose="020B0604020202020204" pitchFamily="34" charset="0"/>
                <a:cs typeface="Arial" panose="020B0604020202020204" pitchFamily="34" charset="0"/>
              </a:rPr>
              <a:t>Université </a:t>
            </a:r>
            <a:br>
              <a:rPr lang="fr-FR" sz="900" b="1" dirty="0">
                <a:solidFill>
                  <a:prstClr val="black"/>
                </a:solidFill>
                <a:latin typeface="Arial" panose="020B0604020202020204" pitchFamily="34" charset="0"/>
                <a:cs typeface="Arial" panose="020B0604020202020204" pitchFamily="34" charset="0"/>
              </a:rPr>
            </a:br>
            <a:r>
              <a:rPr lang="fr-FR" sz="900" dirty="0">
                <a:solidFill>
                  <a:prstClr val="black"/>
                </a:solidFill>
                <a:latin typeface="Arial" panose="020B0604020202020204" pitchFamily="34" charset="0"/>
                <a:cs typeface="Arial" panose="020B0604020202020204" pitchFamily="34" charset="0"/>
              </a:rPr>
              <a:t>licence, master, doctorat</a:t>
            </a:r>
          </a:p>
          <a:p>
            <a:pPr marL="171450" lvl="0" indent="-171450">
              <a:spcBef>
                <a:spcPts val="600"/>
              </a:spcBef>
              <a:spcAft>
                <a:spcPts val="400"/>
              </a:spcAft>
              <a:buClr>
                <a:srgbClr val="E3000B"/>
              </a:buClr>
              <a:buFont typeface="Wingdings 3" panose="05040102010807070707" pitchFamily="18" charset="2"/>
              <a:buChar char="Ú"/>
            </a:pPr>
            <a:r>
              <a:rPr lang="fr-FR" sz="900" b="1" dirty="0">
                <a:solidFill>
                  <a:prstClr val="black"/>
                </a:solidFill>
                <a:latin typeface="Arial" panose="020B0604020202020204" pitchFamily="34" charset="0"/>
                <a:cs typeface="Arial" panose="020B0604020202020204" pitchFamily="34" charset="0"/>
              </a:rPr>
              <a:t>Écoles bac + 5 et plus </a:t>
            </a:r>
            <a:br>
              <a:rPr lang="fr-FR" sz="900" b="1" dirty="0">
                <a:solidFill>
                  <a:prstClr val="black"/>
                </a:solidFill>
                <a:latin typeface="Arial" panose="020B0604020202020204" pitchFamily="34" charset="0"/>
                <a:cs typeface="Arial" panose="020B0604020202020204" pitchFamily="34" charset="0"/>
              </a:rPr>
            </a:br>
            <a:r>
              <a:rPr lang="fr-FR" sz="900" dirty="0">
                <a:solidFill>
                  <a:prstClr val="black"/>
                </a:solidFill>
                <a:latin typeface="Arial" panose="020B0604020202020204" pitchFamily="34" charset="0"/>
                <a:cs typeface="Arial" panose="020B0604020202020204" pitchFamily="34" charset="0"/>
              </a:rPr>
              <a:t>Sciences Po, architecture, numérique, arts…</a:t>
            </a:r>
          </a:p>
          <a:p>
            <a:pPr marL="171450" lvl="0" indent="-171450">
              <a:spcBef>
                <a:spcPts val="600"/>
              </a:spcBef>
              <a:spcAft>
                <a:spcPts val="400"/>
              </a:spcAft>
              <a:buClr>
                <a:srgbClr val="E3000B"/>
              </a:buClr>
              <a:buFont typeface="Wingdings 3" panose="05040102010807070707" pitchFamily="18" charset="2"/>
              <a:buChar char="Ú"/>
            </a:pPr>
            <a:r>
              <a:rPr lang="fr-FR" sz="900" b="1" dirty="0">
                <a:solidFill>
                  <a:prstClr val="black"/>
                </a:solidFill>
                <a:latin typeface="Arial" panose="020B0604020202020204" pitchFamily="34" charset="0"/>
                <a:cs typeface="Arial" panose="020B0604020202020204" pitchFamily="34" charset="0"/>
              </a:rPr>
              <a:t>Classes prépa + grandes écoles</a:t>
            </a:r>
          </a:p>
          <a:p>
            <a:pPr marL="171450" lvl="0" indent="-171450">
              <a:spcBef>
                <a:spcPts val="600"/>
              </a:spcBef>
              <a:spcAft>
                <a:spcPts val="400"/>
              </a:spcAft>
              <a:buClr>
                <a:srgbClr val="E3000B"/>
              </a:buClr>
              <a:buFont typeface="Wingdings 3" panose="05040102010807070707" pitchFamily="18" charset="2"/>
              <a:buChar char="Ú"/>
            </a:pPr>
            <a:r>
              <a:rPr lang="fr-FR" sz="900" b="1" dirty="0">
                <a:solidFill>
                  <a:prstClr val="black"/>
                </a:solidFill>
                <a:latin typeface="Arial" panose="020B0604020202020204" pitchFamily="34" charset="0"/>
                <a:cs typeface="Arial" panose="020B0604020202020204" pitchFamily="34" charset="0"/>
              </a:rPr>
              <a:t>Grandes écoles</a:t>
            </a:r>
            <a:br>
              <a:rPr lang="fr-FR" sz="900" b="1" dirty="0">
                <a:solidFill>
                  <a:prstClr val="black"/>
                </a:solidFill>
                <a:latin typeface="Arial" panose="020B0604020202020204" pitchFamily="34" charset="0"/>
                <a:cs typeface="Arial" panose="020B0604020202020204" pitchFamily="34" charset="0"/>
              </a:rPr>
            </a:br>
            <a:r>
              <a:rPr lang="fr-FR" sz="900" dirty="0" err="1">
                <a:solidFill>
                  <a:prstClr val="black"/>
                </a:solidFill>
                <a:latin typeface="Arial" panose="020B0604020202020204" pitchFamily="34" charset="0"/>
                <a:cs typeface="Arial" panose="020B0604020202020204" pitchFamily="34" charset="0"/>
              </a:rPr>
              <a:t>écoles</a:t>
            </a:r>
            <a:r>
              <a:rPr lang="fr-FR" sz="900" dirty="0">
                <a:solidFill>
                  <a:prstClr val="black"/>
                </a:solidFill>
                <a:latin typeface="Arial" panose="020B0604020202020204" pitchFamily="34" charset="0"/>
                <a:cs typeface="Arial" panose="020B0604020202020204" pitchFamily="34" charset="0"/>
              </a:rPr>
              <a:t> d’ingénieurs, de commerce, vétérinaire, </a:t>
            </a:r>
            <a:br>
              <a:rPr lang="fr-FR" sz="900" dirty="0">
                <a:solidFill>
                  <a:prstClr val="black"/>
                </a:solidFill>
                <a:latin typeface="Arial" panose="020B0604020202020204" pitchFamily="34" charset="0"/>
                <a:cs typeface="Arial" panose="020B0604020202020204" pitchFamily="34" charset="0"/>
              </a:rPr>
            </a:br>
            <a:r>
              <a:rPr lang="fr-FR" sz="900" dirty="0">
                <a:solidFill>
                  <a:prstClr val="black"/>
                </a:solidFill>
                <a:latin typeface="Arial" panose="020B0604020202020204" pitchFamily="34" charset="0"/>
                <a:cs typeface="Arial" panose="020B0604020202020204" pitchFamily="34" charset="0"/>
              </a:rPr>
              <a:t>ENS (écoles normales supérieures)…</a:t>
            </a:r>
          </a:p>
        </p:txBody>
      </p:sp>
      <p:sp>
        <p:nvSpPr>
          <p:cNvPr id="7" name="Rectangle 6">
            <a:extLst>
              <a:ext uri="{FF2B5EF4-FFF2-40B4-BE49-F238E27FC236}">
                <a16:creationId xmlns:a16="http://schemas.microsoft.com/office/drawing/2014/main" id="{16825571-0372-6BD5-F7F8-74F4309D9EFE}"/>
              </a:ext>
            </a:extLst>
          </p:cNvPr>
          <p:cNvSpPr/>
          <p:nvPr/>
        </p:nvSpPr>
        <p:spPr>
          <a:xfrm>
            <a:off x="4572000" y="2133518"/>
            <a:ext cx="3260281" cy="1631216"/>
          </a:xfrm>
          <a:prstGeom prst="rect">
            <a:avLst/>
          </a:prstGeom>
          <a:noFill/>
        </p:spPr>
        <p:txBody>
          <a:bodyPr wrap="square" lIns="0" tIns="0" rIns="0" bIns="0">
            <a:spAutoFit/>
          </a:bodyPr>
          <a:lstStyle/>
          <a:p>
            <a:pPr marL="171450" lvl="0" indent="-171450">
              <a:spcBef>
                <a:spcPts val="600"/>
              </a:spcBef>
              <a:spcAft>
                <a:spcPts val="400"/>
              </a:spcAft>
              <a:buClr>
                <a:srgbClr val="E3000B"/>
              </a:buClr>
              <a:buFont typeface="Wingdings 3" panose="05040102010807070707" pitchFamily="18" charset="2"/>
              <a:buChar char="Ú"/>
            </a:pPr>
            <a:r>
              <a:rPr lang="fr-FR" sz="900" b="1" dirty="0">
                <a:solidFill>
                  <a:prstClr val="black"/>
                </a:solidFill>
                <a:latin typeface="Arial" panose="020B0604020202020204" pitchFamily="34" charset="0"/>
                <a:cs typeface="Arial" panose="020B0604020202020204" pitchFamily="34" charset="0"/>
              </a:rPr>
              <a:t>STS </a:t>
            </a:r>
            <a:br>
              <a:rPr lang="fr-FR" sz="900" b="1" dirty="0">
                <a:solidFill>
                  <a:prstClr val="black"/>
                </a:solidFill>
                <a:latin typeface="Arial" panose="020B0604020202020204" pitchFamily="34" charset="0"/>
                <a:cs typeface="Arial" panose="020B0604020202020204" pitchFamily="34" charset="0"/>
              </a:rPr>
            </a:br>
            <a:r>
              <a:rPr lang="fr-FR" sz="900" dirty="0">
                <a:solidFill>
                  <a:prstClr val="black"/>
                </a:solidFill>
                <a:latin typeface="Arial" panose="020B0604020202020204" pitchFamily="34" charset="0"/>
                <a:cs typeface="Arial" panose="020B0604020202020204" pitchFamily="34" charset="0"/>
              </a:rPr>
              <a:t>BTS (brevet de technicien supérieur)</a:t>
            </a:r>
          </a:p>
          <a:p>
            <a:pPr marL="171450" indent="-171450">
              <a:spcBef>
                <a:spcPts val="600"/>
              </a:spcBef>
              <a:spcAft>
                <a:spcPts val="400"/>
              </a:spcAft>
              <a:buClr>
                <a:srgbClr val="E3000B"/>
              </a:buClr>
              <a:buFont typeface="Wingdings 3" panose="05040102010807070707" pitchFamily="18" charset="2"/>
              <a:buChar char="Ú"/>
            </a:pPr>
            <a:r>
              <a:rPr lang="fr-FR" sz="900" b="1" dirty="0">
                <a:solidFill>
                  <a:prstClr val="black"/>
                </a:solidFill>
                <a:latin typeface="Arial" panose="020B0604020202020204" pitchFamily="34" charset="0"/>
                <a:cs typeface="Arial" panose="020B0604020202020204" pitchFamily="34" charset="0"/>
              </a:rPr>
              <a:t>IUT</a:t>
            </a:r>
            <a:br>
              <a:rPr lang="fr-FR" sz="900" b="1" dirty="0">
                <a:solidFill>
                  <a:prstClr val="black"/>
                </a:solidFill>
                <a:latin typeface="Arial" panose="020B0604020202020204" pitchFamily="34" charset="0"/>
                <a:cs typeface="Arial" panose="020B0604020202020204" pitchFamily="34" charset="0"/>
              </a:rPr>
            </a:br>
            <a:r>
              <a:rPr lang="fr-FR" sz="900" dirty="0">
                <a:solidFill>
                  <a:prstClr val="black"/>
                </a:solidFill>
                <a:latin typeface="Arial" panose="020B0604020202020204" pitchFamily="34" charset="0"/>
                <a:cs typeface="Arial" panose="020B0604020202020204" pitchFamily="34" charset="0"/>
              </a:rPr>
              <a:t>BUT (</a:t>
            </a:r>
            <a:r>
              <a:rPr lang="fr-FR" sz="900" dirty="0" err="1">
                <a:latin typeface="Arial" panose="020B0604020202020204" pitchFamily="34" charset="0"/>
                <a:cs typeface="Arial" panose="020B0604020202020204" pitchFamily="34" charset="0"/>
              </a:rPr>
              <a:t>bachelor</a:t>
            </a:r>
            <a:r>
              <a:rPr lang="fr-FR" sz="900" dirty="0">
                <a:latin typeface="Arial" panose="020B0604020202020204" pitchFamily="34" charset="0"/>
                <a:cs typeface="Arial" panose="020B0604020202020204" pitchFamily="34" charset="0"/>
              </a:rPr>
              <a:t> universitaire de technologie)</a:t>
            </a:r>
            <a:endParaRPr lang="fr-FR" sz="900" dirty="0">
              <a:solidFill>
                <a:prstClr val="black"/>
              </a:solidFill>
              <a:latin typeface="Arial" panose="020B0604020202020204" pitchFamily="34" charset="0"/>
              <a:cs typeface="Arial" panose="020B0604020202020204" pitchFamily="34" charset="0"/>
            </a:endParaRPr>
          </a:p>
          <a:p>
            <a:pPr marL="171450" lvl="0" indent="-171450">
              <a:spcBef>
                <a:spcPts val="600"/>
              </a:spcBef>
              <a:spcAft>
                <a:spcPts val="400"/>
              </a:spcAft>
              <a:buClr>
                <a:srgbClr val="E3000B"/>
              </a:buClr>
              <a:buFont typeface="Wingdings 3" panose="05040102010807070707" pitchFamily="18" charset="2"/>
              <a:buChar char="Ú"/>
            </a:pPr>
            <a:r>
              <a:rPr lang="fr-FR" sz="900" b="1" dirty="0">
                <a:solidFill>
                  <a:prstClr val="black"/>
                </a:solidFill>
                <a:latin typeface="Arial" panose="020B0604020202020204" pitchFamily="34" charset="0"/>
                <a:cs typeface="Arial" panose="020B0604020202020204" pitchFamily="34" charset="0"/>
              </a:rPr>
              <a:t>Université ou écoles</a:t>
            </a:r>
            <a:br>
              <a:rPr lang="fr-FR" sz="900" b="1" dirty="0">
                <a:solidFill>
                  <a:prstClr val="black"/>
                </a:solidFill>
                <a:latin typeface="Arial" panose="020B0604020202020204" pitchFamily="34" charset="0"/>
                <a:cs typeface="Arial" panose="020B0604020202020204" pitchFamily="34" charset="0"/>
              </a:rPr>
            </a:br>
            <a:r>
              <a:rPr lang="fr-FR" sz="900" dirty="0">
                <a:solidFill>
                  <a:prstClr val="black"/>
                </a:solidFill>
                <a:latin typeface="Arial" panose="020B0604020202020204" pitchFamily="34" charset="0"/>
                <a:cs typeface="Arial" panose="020B0604020202020204" pitchFamily="34" charset="0"/>
              </a:rPr>
              <a:t>DEUST (</a:t>
            </a:r>
            <a:r>
              <a:rPr lang="fr-FR" sz="900" dirty="0">
                <a:latin typeface="Arial" panose="020B0604020202020204" pitchFamily="34" charset="0"/>
                <a:cs typeface="Arial" panose="020B0604020202020204" pitchFamily="34" charset="0"/>
              </a:rPr>
              <a:t>diplôme d’études universitaires scientifiques </a:t>
            </a:r>
            <a:br>
              <a:rPr lang="fr-FR" sz="900" dirty="0">
                <a:latin typeface="Arial" panose="020B0604020202020204" pitchFamily="34" charset="0"/>
                <a:cs typeface="Arial" panose="020B0604020202020204" pitchFamily="34" charset="0"/>
              </a:rPr>
            </a:br>
            <a:r>
              <a:rPr lang="fr-FR" sz="900" dirty="0">
                <a:latin typeface="Arial" panose="020B0604020202020204" pitchFamily="34" charset="0"/>
                <a:cs typeface="Arial" panose="020B0604020202020204" pitchFamily="34" charset="0"/>
              </a:rPr>
              <a:t>et techniques),</a:t>
            </a:r>
            <a:r>
              <a:rPr lang="fr-FR" sz="900" dirty="0">
                <a:solidFill>
                  <a:prstClr val="black"/>
                </a:solidFill>
                <a:latin typeface="Arial" panose="020B0604020202020204" pitchFamily="34" charset="0"/>
                <a:cs typeface="Arial" panose="020B0604020202020204" pitchFamily="34" charset="0"/>
              </a:rPr>
              <a:t> licence professionnelle</a:t>
            </a:r>
          </a:p>
          <a:p>
            <a:pPr marL="171450" lvl="0" indent="-171450">
              <a:spcBef>
                <a:spcPts val="600"/>
              </a:spcBef>
              <a:spcAft>
                <a:spcPts val="400"/>
              </a:spcAft>
              <a:buClr>
                <a:srgbClr val="E3000B"/>
              </a:buClr>
              <a:buFont typeface="Wingdings 3" panose="05040102010807070707" pitchFamily="18" charset="2"/>
              <a:buChar char="Ú"/>
            </a:pPr>
            <a:r>
              <a:rPr lang="fr-FR" sz="900" b="1" dirty="0">
                <a:solidFill>
                  <a:prstClr val="black"/>
                </a:solidFill>
                <a:latin typeface="Arial" panose="020B0604020202020204" pitchFamily="34" charset="0"/>
                <a:cs typeface="Arial" panose="020B0604020202020204" pitchFamily="34" charset="0"/>
              </a:rPr>
              <a:t>Écoles spécialisées bac + 2 ou + 3 </a:t>
            </a:r>
            <a:br>
              <a:rPr lang="fr-FR" sz="900" b="1" dirty="0">
                <a:solidFill>
                  <a:prstClr val="black"/>
                </a:solidFill>
                <a:latin typeface="Arial" panose="020B0604020202020204" pitchFamily="34" charset="0"/>
                <a:cs typeface="Arial" panose="020B0604020202020204" pitchFamily="34" charset="0"/>
              </a:rPr>
            </a:br>
            <a:r>
              <a:rPr lang="fr-FR" sz="900" dirty="0">
                <a:solidFill>
                  <a:prstClr val="black"/>
                </a:solidFill>
                <a:latin typeface="Arial" panose="020B0604020202020204" pitchFamily="34" charset="0"/>
                <a:cs typeface="Arial" panose="020B0604020202020204" pitchFamily="34" charset="0"/>
              </a:rPr>
              <a:t>arts, commerce, paramédical, social…</a:t>
            </a:r>
          </a:p>
        </p:txBody>
      </p:sp>
      <p:sp>
        <p:nvSpPr>
          <p:cNvPr id="5" name="Espace réservé du texte 4"/>
          <p:cNvSpPr>
            <a:spLocks noGrp="1"/>
          </p:cNvSpPr>
          <p:nvPr>
            <p:ph type="body" sz="quarter" idx="15"/>
          </p:nvPr>
        </p:nvSpPr>
        <p:spPr/>
        <p:txBody>
          <a:bodyPr/>
          <a:lstStyle/>
          <a:p>
            <a:fld id="{60B61C69-09D9-457A-B1A2-BDBBFD87301B}" type="slidenum">
              <a:rPr lang="fr-FR" smtClean="0"/>
              <a:t>21</a:t>
            </a:fld>
            <a:endParaRPr lang="fr-FR" dirty="0"/>
          </a:p>
        </p:txBody>
      </p:sp>
      <p:sp>
        <p:nvSpPr>
          <p:cNvPr id="13" name="Espace réservé du contenu 9">
            <a:extLst>
              <a:ext uri="{FF2B5EF4-FFF2-40B4-BE49-F238E27FC236}">
                <a16:creationId xmlns:a16="http://schemas.microsoft.com/office/drawing/2014/main" id="{8BAB8016-5C31-4AEB-8784-10CD4780A56E}"/>
              </a:ext>
            </a:extLst>
          </p:cNvPr>
          <p:cNvSpPr txBox="1">
            <a:spLocks/>
          </p:cNvSpPr>
          <p:nvPr/>
        </p:nvSpPr>
        <p:spPr>
          <a:xfrm>
            <a:off x="900113" y="1260000"/>
            <a:ext cx="2880000" cy="288000"/>
          </a:xfrm>
          <a:prstGeom prst="rect">
            <a:avLst/>
          </a:prstGeom>
        </p:spPr>
        <p:txBody>
          <a:bodyPr vert="horz" lIns="0" tIns="0" rIns="0" bIns="0" rtlCol="0" anchor="ctr" anchorCtr="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spcBef>
                <a:spcPts val="0"/>
              </a:spcBef>
              <a:spcAft>
                <a:spcPts val="600"/>
              </a:spcAft>
              <a:buNone/>
            </a:pPr>
            <a:r>
              <a:rPr lang="fr-FR" sz="1600" b="1" cap="all" spc="10" dirty="0">
                <a:solidFill>
                  <a:srgbClr val="000091"/>
                </a:solidFill>
                <a:latin typeface="Arial" panose="020B0604020202020204" pitchFamily="34" charset="0"/>
                <a:cs typeface="Arial" panose="020B0604020202020204" pitchFamily="34" charset="0"/>
              </a:rPr>
              <a:t>BAC GÉNÉRAL</a:t>
            </a:r>
          </a:p>
        </p:txBody>
      </p:sp>
      <p:sp>
        <p:nvSpPr>
          <p:cNvPr id="22" name="Espace réservé du contenu 9">
            <a:extLst>
              <a:ext uri="{FF2B5EF4-FFF2-40B4-BE49-F238E27FC236}">
                <a16:creationId xmlns:a16="http://schemas.microsoft.com/office/drawing/2014/main" id="{8BAB8016-5C31-4AEB-8784-10CD4780A56E}"/>
              </a:ext>
            </a:extLst>
          </p:cNvPr>
          <p:cNvSpPr txBox="1">
            <a:spLocks/>
          </p:cNvSpPr>
          <p:nvPr/>
        </p:nvSpPr>
        <p:spPr>
          <a:xfrm>
            <a:off x="4572000" y="1260000"/>
            <a:ext cx="2880000" cy="288000"/>
          </a:xfrm>
          <a:prstGeom prst="rect">
            <a:avLst/>
          </a:prstGeom>
        </p:spPr>
        <p:txBody>
          <a:bodyPr vert="horz" lIns="0" tIns="0" rIns="0" bIns="0" rtlCol="0" anchor="ctr" anchorCtr="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spcBef>
                <a:spcPts val="0"/>
              </a:spcBef>
              <a:spcAft>
                <a:spcPts val="600"/>
              </a:spcAft>
              <a:buNone/>
            </a:pPr>
            <a:r>
              <a:rPr lang="fr-FR" sz="1600" b="1" cap="all" spc="10" dirty="0">
                <a:solidFill>
                  <a:srgbClr val="000091"/>
                </a:solidFill>
                <a:latin typeface="Arial" panose="020B0604020202020204" pitchFamily="34" charset="0"/>
                <a:cs typeface="Arial" panose="020B0604020202020204" pitchFamily="34" charset="0"/>
              </a:rPr>
              <a:t>BAC TECHNOLOGIQUE</a:t>
            </a:r>
          </a:p>
        </p:txBody>
      </p:sp>
      <p:sp>
        <p:nvSpPr>
          <p:cNvPr id="3" name="Espace réservé du pied de page 5">
            <a:extLst>
              <a:ext uri="{FF2B5EF4-FFF2-40B4-BE49-F238E27FC236}">
                <a16:creationId xmlns:a16="http://schemas.microsoft.com/office/drawing/2014/main" id="{08F42F9F-884C-E685-A768-FBBEE81C53F6}"/>
              </a:ext>
            </a:extLst>
          </p:cNvPr>
          <p:cNvSpPr>
            <a:spLocks noGrp="1"/>
          </p:cNvSpPr>
          <p:nvPr>
            <p:ph type="ftr" sz="quarter" idx="12"/>
          </p:nvPr>
        </p:nvSpPr>
        <p:spPr>
          <a:xfrm>
            <a:off x="649446" y="4840044"/>
            <a:ext cx="3897154" cy="274097"/>
          </a:xfrm>
        </p:spPr>
        <p:txBody>
          <a:bodyPr/>
          <a:lstStyle/>
          <a:p>
            <a:r>
              <a:rPr lang="fr-FR" b="1" cap="all" dirty="0"/>
              <a:t>Après la 2</a:t>
            </a:r>
            <a:r>
              <a:rPr lang="fr-FR" b="1" baseline="30000" dirty="0"/>
              <a:t>de</a:t>
            </a:r>
            <a:r>
              <a:rPr lang="fr-FR" b="1" cap="all" dirty="0"/>
              <a:t> générale et technologique</a:t>
            </a:r>
          </a:p>
        </p:txBody>
      </p:sp>
      <p:sp>
        <p:nvSpPr>
          <p:cNvPr id="8" name="Espace réservé du contenu 9">
            <a:extLst>
              <a:ext uri="{FF2B5EF4-FFF2-40B4-BE49-F238E27FC236}">
                <a16:creationId xmlns:a16="http://schemas.microsoft.com/office/drawing/2014/main" id="{B67AF991-479F-CB80-DEA0-79BD670AC69B}"/>
              </a:ext>
            </a:extLst>
          </p:cNvPr>
          <p:cNvSpPr txBox="1">
            <a:spLocks/>
          </p:cNvSpPr>
          <p:nvPr/>
        </p:nvSpPr>
        <p:spPr>
          <a:xfrm>
            <a:off x="899999" y="1773257"/>
            <a:ext cx="3196988" cy="216000"/>
          </a:xfrm>
          <a:prstGeom prst="rect">
            <a:avLst/>
          </a:prstGeom>
        </p:spPr>
        <p:txBody>
          <a:bodyPr vert="horz" lIns="90000" tIns="46800" rIns="90000" bIns="46800" rtlCol="0" anchor="ctr" anchorCtr="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0" indent="0">
              <a:spcAft>
                <a:spcPts val="1200"/>
              </a:spcAft>
              <a:buNone/>
            </a:pPr>
            <a:r>
              <a:rPr lang="fr-FR" sz="1200" b="1" dirty="0">
                <a:latin typeface="Arial" panose="020B0604020202020204" pitchFamily="34" charset="0"/>
                <a:cs typeface="Arial" panose="020B0604020202020204" pitchFamily="34" charset="0"/>
              </a:rPr>
              <a:t>Prioritairement vers les études longues</a:t>
            </a:r>
          </a:p>
        </p:txBody>
      </p:sp>
      <p:sp>
        <p:nvSpPr>
          <p:cNvPr id="9" name="Espace réservé du contenu 9">
            <a:extLst>
              <a:ext uri="{FF2B5EF4-FFF2-40B4-BE49-F238E27FC236}">
                <a16:creationId xmlns:a16="http://schemas.microsoft.com/office/drawing/2014/main" id="{328E659F-B4FE-00D3-648A-94F537A2F21C}"/>
              </a:ext>
            </a:extLst>
          </p:cNvPr>
          <p:cNvSpPr txBox="1">
            <a:spLocks/>
          </p:cNvSpPr>
          <p:nvPr/>
        </p:nvSpPr>
        <p:spPr>
          <a:xfrm>
            <a:off x="4571998" y="1773257"/>
            <a:ext cx="3146964" cy="216000"/>
          </a:xfrm>
          <a:prstGeom prst="rect">
            <a:avLst/>
          </a:prstGeom>
        </p:spPr>
        <p:txBody>
          <a:bodyPr vert="horz" lIns="90000" tIns="46800" rIns="90000" bIns="46800" rtlCol="0" anchor="ctr" anchorCtr="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0" indent="0">
              <a:spcAft>
                <a:spcPts val="1200"/>
              </a:spcAft>
              <a:buNone/>
            </a:pPr>
            <a:r>
              <a:rPr lang="fr-FR" sz="1200" b="1" dirty="0">
                <a:latin typeface="Arial" panose="020B0604020202020204" pitchFamily="34" charset="0"/>
                <a:cs typeface="Arial" panose="020B0604020202020204" pitchFamily="34" charset="0"/>
              </a:rPr>
              <a:t>Prioritairement vers les études courtes</a:t>
            </a:r>
          </a:p>
        </p:txBody>
      </p:sp>
      <p:sp>
        <p:nvSpPr>
          <p:cNvPr id="6" name="Titre 47">
            <a:extLst>
              <a:ext uri="{FF2B5EF4-FFF2-40B4-BE49-F238E27FC236}">
                <a16:creationId xmlns:a16="http://schemas.microsoft.com/office/drawing/2014/main" id="{6232762F-51B5-D884-B321-775ECA5C21DA}"/>
              </a:ext>
            </a:extLst>
          </p:cNvPr>
          <p:cNvSpPr txBox="1">
            <a:spLocks/>
          </p:cNvSpPr>
          <p:nvPr/>
        </p:nvSpPr>
        <p:spPr>
          <a:xfrm>
            <a:off x="2519999" y="108000"/>
            <a:ext cx="2880000" cy="395584"/>
          </a:xfrm>
          <a:prstGeom prst="rect">
            <a:avLst/>
          </a:prstGeom>
        </p:spPr>
        <p:txBody>
          <a:bodyPr vert="horz" lIns="36000" tIns="36000" rIns="36000" bIns="36000" rtlCol="0" anchor="ctr" anchorCtr="0">
            <a:noAutofit/>
          </a:bodyPr>
          <a:lstStyle>
            <a:lvl1pPr algn="l" defTabSz="685800" rtl="0" eaLnBrk="1" latinLnBrk="0" hangingPunct="1">
              <a:lnSpc>
                <a:spcPct val="90000"/>
              </a:lnSpc>
              <a:spcBef>
                <a:spcPct val="0"/>
              </a:spcBef>
              <a:buNone/>
              <a:defRPr sz="1400" b="1" kern="1200">
                <a:solidFill>
                  <a:schemeClr val="tx1"/>
                </a:solidFill>
                <a:latin typeface="Arial" panose="020B0604020202020204" pitchFamily="34" charset="0"/>
                <a:ea typeface="+mj-ea"/>
                <a:cs typeface="Arial" panose="020B0604020202020204" pitchFamily="34" charset="0"/>
              </a:defRPr>
            </a:lvl1pPr>
          </a:lstStyle>
          <a:p>
            <a:r>
              <a:rPr lang="fr-FR" cap="all" spc="10" dirty="0"/>
              <a:t>Après la 2</a:t>
            </a:r>
            <a:r>
              <a:rPr lang="fr-FR" spc="10" baseline="30000" dirty="0"/>
              <a:t>de</a:t>
            </a:r>
            <a:r>
              <a:rPr lang="fr-FR" cap="all" spc="10" dirty="0"/>
              <a:t> Générale </a:t>
            </a:r>
            <a:br>
              <a:rPr lang="fr-FR" cap="all" spc="10" dirty="0"/>
            </a:br>
            <a:r>
              <a:rPr lang="fr-FR" cap="all" spc="10" dirty="0"/>
              <a:t>et technologique</a:t>
            </a:r>
            <a:endParaRPr lang="fr-FR" cap="all" dirty="0"/>
          </a:p>
        </p:txBody>
      </p:sp>
      <p:sp>
        <p:nvSpPr>
          <p:cNvPr id="12" name="Espace réservé du texte 48">
            <a:extLst>
              <a:ext uri="{FF2B5EF4-FFF2-40B4-BE49-F238E27FC236}">
                <a16:creationId xmlns:a16="http://schemas.microsoft.com/office/drawing/2014/main" id="{6B11381C-B849-049F-B6DF-F5E311A027ED}"/>
              </a:ext>
            </a:extLst>
          </p:cNvPr>
          <p:cNvSpPr>
            <a:spLocks noGrp="1"/>
          </p:cNvSpPr>
          <p:nvPr>
            <p:ph type="body" sz="quarter" idx="14"/>
          </p:nvPr>
        </p:nvSpPr>
        <p:spPr>
          <a:xfrm>
            <a:off x="2520000" y="493200"/>
            <a:ext cx="2880000" cy="198000"/>
          </a:xfrm>
        </p:spPr>
        <p:txBody>
          <a:bodyPr lIns="36000" tIns="36000" rIns="36000" bIns="36000" anchor="t" anchorCtr="0"/>
          <a:lstStyle/>
          <a:p>
            <a:r>
              <a:rPr lang="fr-FR" sz="1000" b="0" spc="10" dirty="0">
                <a:solidFill>
                  <a:prstClr val="black"/>
                </a:solidFill>
                <a:ea typeface="+mn-ea"/>
              </a:rPr>
              <a:t>Parcours d’orientation</a:t>
            </a:r>
            <a:endParaRPr lang="fr-FR" b="0" dirty="0"/>
          </a:p>
        </p:txBody>
      </p:sp>
      <p:sp>
        <p:nvSpPr>
          <p:cNvPr id="14" name="Titre 1">
            <a:extLst>
              <a:ext uri="{FF2B5EF4-FFF2-40B4-BE49-F238E27FC236}">
                <a16:creationId xmlns:a16="http://schemas.microsoft.com/office/drawing/2014/main" id="{4327417C-FD36-D4ED-AC7F-B931E2FCAAD3}"/>
              </a:ext>
            </a:extLst>
          </p:cNvPr>
          <p:cNvSpPr txBox="1">
            <a:spLocks/>
          </p:cNvSpPr>
          <p:nvPr/>
        </p:nvSpPr>
        <p:spPr>
          <a:xfrm>
            <a:off x="6768000" y="207453"/>
            <a:ext cx="2376373" cy="278322"/>
          </a:xfrm>
          <a:prstGeom prst="rect">
            <a:avLst/>
          </a:prstGeom>
        </p:spPr>
        <p:txBody>
          <a:bodyPr vert="horz" lIns="0" tIns="0" rIns="0" bIns="0" rtlCol="0" anchor="ctr" anchorCtr="0">
            <a:noAutofit/>
          </a:bodyPr>
          <a:lstStyle>
            <a:lvl1pPr algn="l" defTabSz="685800" rtl="0" eaLnBrk="1" latinLnBrk="0" hangingPunct="1">
              <a:lnSpc>
                <a:spcPct val="90000"/>
              </a:lnSpc>
              <a:spcBef>
                <a:spcPct val="0"/>
              </a:spcBef>
              <a:buNone/>
              <a:defRPr sz="1400" b="1" kern="1200">
                <a:solidFill>
                  <a:schemeClr val="tx1"/>
                </a:solidFill>
                <a:latin typeface="Arial" panose="020B0604020202020204" pitchFamily="34" charset="0"/>
                <a:ea typeface="+mj-ea"/>
                <a:cs typeface="Arial" panose="020B0604020202020204" pitchFamily="34" charset="0"/>
              </a:defRPr>
            </a:lvl1pPr>
          </a:lstStyle>
          <a:p>
            <a:r>
              <a:rPr lang="fr-FR" b="0" dirty="0"/>
              <a:t>Après </a:t>
            </a:r>
            <a:br>
              <a:rPr lang="fr-FR" b="0" dirty="0"/>
            </a:br>
            <a:r>
              <a:rPr lang="fr-FR" b="0" dirty="0"/>
              <a:t>le bac</a:t>
            </a:r>
          </a:p>
        </p:txBody>
      </p:sp>
      <p:cxnSp>
        <p:nvCxnSpPr>
          <p:cNvPr id="15" name="Connecteur droit 14">
            <a:extLst>
              <a:ext uri="{FF2B5EF4-FFF2-40B4-BE49-F238E27FC236}">
                <a16:creationId xmlns:a16="http://schemas.microsoft.com/office/drawing/2014/main" id="{DA542CBC-6A6B-1922-F3DF-17697677EF86}"/>
              </a:ext>
            </a:extLst>
          </p:cNvPr>
          <p:cNvCxnSpPr>
            <a:cxnSpLocks/>
          </p:cNvCxnSpPr>
          <p:nvPr/>
        </p:nvCxnSpPr>
        <p:spPr>
          <a:xfrm>
            <a:off x="6624000" y="198438"/>
            <a:ext cx="0" cy="288000"/>
          </a:xfrm>
          <a:prstGeom prst="line">
            <a:avLst/>
          </a:prstGeom>
          <a:ln w="25400" cap="rnd">
            <a:solidFill>
              <a:srgbClr val="E3000B"/>
            </a:solidFill>
            <a:round/>
          </a:ln>
        </p:spPr>
        <p:style>
          <a:lnRef idx="1">
            <a:schemeClr val="accent1"/>
          </a:lnRef>
          <a:fillRef idx="0">
            <a:schemeClr val="accent1"/>
          </a:fillRef>
          <a:effectRef idx="0">
            <a:schemeClr val="accent1"/>
          </a:effectRef>
          <a:fontRef idx="minor">
            <a:schemeClr val="tx1"/>
          </a:fontRef>
        </p:style>
      </p:cxnSp>
      <p:pic>
        <p:nvPicPr>
          <p:cNvPr id="2" name="Image 1">
            <a:hlinkClick r:id="rId2" action="ppaction://hlinksldjump"/>
            <a:extLst>
              <a:ext uri="{FF2B5EF4-FFF2-40B4-BE49-F238E27FC236}">
                <a16:creationId xmlns:a16="http://schemas.microsoft.com/office/drawing/2014/main" id="{376852FE-E4E5-E7C0-558E-FA05B3F574D6}"/>
              </a:ext>
            </a:extLst>
          </p:cNvPr>
          <p:cNvPicPr>
            <a:picLocks noChangeAspect="1"/>
          </p:cNvPicPr>
          <p:nvPr/>
        </p:nvPicPr>
        <p:blipFill>
          <a:blip r:embed="rId3"/>
          <a:stretch>
            <a:fillRect/>
          </a:stretch>
        </p:blipFill>
        <p:spPr>
          <a:xfrm>
            <a:off x="7742924" y="4911795"/>
            <a:ext cx="1042301" cy="141753"/>
          </a:xfrm>
          <a:prstGeom prst="rect">
            <a:avLst/>
          </a:prstGeom>
        </p:spPr>
      </p:pic>
    </p:spTree>
    <p:extLst>
      <p:ext uri="{BB962C8B-B14F-4D97-AF65-F5344CB8AC3E}">
        <p14:creationId xmlns:p14="http://schemas.microsoft.com/office/powerpoint/2010/main" val="342994279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1" name="Group 1"/>
          <p:cNvGrpSpPr/>
          <p:nvPr/>
        </p:nvGrpSpPr>
        <p:grpSpPr>
          <a:xfrm>
            <a:off x="3082923" y="1548970"/>
            <a:ext cx="1377464" cy="144855"/>
            <a:chOff x="2588400" y="1206136"/>
            <a:chExt cx="1834920" cy="192961"/>
          </a:xfrm>
        </p:grpSpPr>
        <p:grpSp>
          <p:nvGrpSpPr>
            <p:cNvPr id="172" name="Group 2"/>
            <p:cNvGrpSpPr/>
            <p:nvPr/>
          </p:nvGrpSpPr>
          <p:grpSpPr>
            <a:xfrm>
              <a:off x="2588400" y="1206136"/>
              <a:ext cx="352440" cy="172889"/>
              <a:chOff x="2588400" y="1206136"/>
              <a:chExt cx="352440" cy="172889"/>
            </a:xfrm>
          </p:grpSpPr>
          <p:sp>
            <p:nvSpPr>
              <p:cNvPr id="173" name="CustomShape 3"/>
              <p:cNvSpPr/>
              <p:nvPr/>
            </p:nvSpPr>
            <p:spPr>
              <a:xfrm>
                <a:off x="2588400" y="1253520"/>
                <a:ext cx="352440" cy="77400"/>
              </a:xfrm>
              <a:prstGeom prst="ellipse">
                <a:avLst/>
              </a:prstGeom>
              <a:solidFill>
                <a:srgbClr val="C00000"/>
              </a:solidFill>
              <a:ln w="3175">
                <a:solidFill>
                  <a:srgbClr val="000000"/>
                </a:solidFill>
                <a:miter/>
              </a:ln>
            </p:spPr>
            <p:style>
              <a:lnRef idx="0">
                <a:scrgbClr r="0" g="0" b="0"/>
              </a:lnRef>
              <a:fillRef idx="0">
                <a:scrgbClr r="0" g="0" b="0"/>
              </a:fillRef>
              <a:effectRef idx="0">
                <a:scrgbClr r="0" g="0" b="0"/>
              </a:effectRef>
              <a:fontRef idx="minor"/>
            </p:style>
          </p:sp>
          <p:sp>
            <p:nvSpPr>
              <p:cNvPr id="174" name="CustomShape 4"/>
              <p:cNvSpPr/>
              <p:nvPr/>
            </p:nvSpPr>
            <p:spPr>
              <a:xfrm>
                <a:off x="2640240" y="1206136"/>
                <a:ext cx="248760" cy="172889"/>
              </a:xfrm>
              <a:prstGeom prst="rect">
                <a:avLst/>
              </a:prstGeom>
              <a:noFill/>
              <a:ln w="12700">
                <a:noFill/>
              </a:ln>
            </p:spPr>
            <p:style>
              <a:lnRef idx="0">
                <a:scrgbClr r="0" g="0" b="0"/>
              </a:lnRef>
              <a:fillRef idx="0">
                <a:scrgbClr r="0" g="0" b="0"/>
              </a:fillRef>
              <a:effectRef idx="0">
                <a:scrgbClr r="0" g="0" b="0"/>
              </a:effectRef>
              <a:fontRef idx="minor"/>
            </p:style>
            <p:txBody>
              <a:bodyPr lIns="25674" tIns="25404" rIns="25674" bIns="25404" anchor="ctr">
                <a:spAutoFit/>
              </a:bodyPr>
              <a:lstStyle/>
              <a:p>
                <a:pPr algn="ctr">
                  <a:lnSpc>
                    <a:spcPct val="100000"/>
                  </a:lnSpc>
                </a:pPr>
                <a:r>
                  <a:rPr lang="fr-FR" sz="510" spc="-1">
                    <a:solidFill>
                      <a:srgbClr val="FFFFFF"/>
                    </a:solidFill>
                    <a:latin typeface="Calibri"/>
                    <a:ea typeface="DejaVu Sans"/>
                  </a:rPr>
                  <a:t>C</a:t>
                </a:r>
                <a:endParaRPr lang="fr-FR" sz="510" spc="-1">
                  <a:latin typeface="Arial"/>
                </a:endParaRPr>
              </a:p>
            </p:txBody>
          </p:sp>
        </p:grpSp>
        <p:sp>
          <p:nvSpPr>
            <p:cNvPr id="175" name="CustomShape 5"/>
            <p:cNvSpPr/>
            <p:nvPr/>
          </p:nvSpPr>
          <p:spPr>
            <a:xfrm>
              <a:off x="2967120" y="1215359"/>
              <a:ext cx="1456200" cy="183738"/>
            </a:xfrm>
            <a:prstGeom prst="rect">
              <a:avLst/>
            </a:prstGeom>
            <a:noFill/>
            <a:ln w="12700">
              <a:noFill/>
            </a:ln>
          </p:spPr>
          <p:style>
            <a:lnRef idx="0">
              <a:scrgbClr r="0" g="0" b="0"/>
            </a:lnRef>
            <a:fillRef idx="0">
              <a:scrgbClr r="0" g="0" b="0"/>
            </a:fillRef>
            <a:effectRef idx="0">
              <a:scrgbClr r="0" g="0" b="0"/>
            </a:effectRef>
            <a:fontRef idx="minor"/>
          </p:style>
          <p:txBody>
            <a:bodyPr lIns="25674" tIns="25404" rIns="25674" bIns="25404">
              <a:spAutoFit/>
            </a:bodyPr>
            <a:lstStyle/>
            <a:p>
              <a:pPr>
                <a:spcBef>
                  <a:spcPts val="339"/>
                </a:spcBef>
              </a:pPr>
              <a:r>
                <a:rPr lang="fr-FR" sz="563" spc="-1">
                  <a:solidFill>
                    <a:srgbClr val="000091"/>
                  </a:solidFill>
                  <a:latin typeface="Calibri"/>
                  <a:ea typeface="DejaVu Sans"/>
                </a:rPr>
                <a:t>Admission sur concours</a:t>
              </a:r>
              <a:endParaRPr lang="fr-FR" sz="563" spc="-1">
                <a:latin typeface="Arial"/>
              </a:endParaRPr>
            </a:p>
          </p:txBody>
        </p:sp>
      </p:grpSp>
      <p:grpSp>
        <p:nvGrpSpPr>
          <p:cNvPr id="176" name="Group 6"/>
          <p:cNvGrpSpPr/>
          <p:nvPr/>
        </p:nvGrpSpPr>
        <p:grpSpPr>
          <a:xfrm>
            <a:off x="3082923" y="1792201"/>
            <a:ext cx="1377464" cy="231752"/>
            <a:chOff x="2588400" y="1530136"/>
            <a:chExt cx="1834920" cy="308715"/>
          </a:xfrm>
        </p:grpSpPr>
        <p:grpSp>
          <p:nvGrpSpPr>
            <p:cNvPr id="177" name="Group 7"/>
            <p:cNvGrpSpPr/>
            <p:nvPr/>
          </p:nvGrpSpPr>
          <p:grpSpPr>
            <a:xfrm>
              <a:off x="2588400" y="1530136"/>
              <a:ext cx="352440" cy="172889"/>
              <a:chOff x="2588400" y="1530136"/>
              <a:chExt cx="352440" cy="172889"/>
            </a:xfrm>
          </p:grpSpPr>
          <p:sp>
            <p:nvSpPr>
              <p:cNvPr id="178" name="CustomShape 8"/>
              <p:cNvSpPr/>
              <p:nvPr/>
            </p:nvSpPr>
            <p:spPr>
              <a:xfrm>
                <a:off x="2588400" y="1577520"/>
                <a:ext cx="352440" cy="77400"/>
              </a:xfrm>
              <a:prstGeom prst="ellipse">
                <a:avLst/>
              </a:prstGeom>
              <a:solidFill>
                <a:srgbClr val="C00000"/>
              </a:solidFill>
              <a:ln w="3175">
                <a:solidFill>
                  <a:srgbClr val="000000"/>
                </a:solidFill>
                <a:miter/>
              </a:ln>
            </p:spPr>
            <p:style>
              <a:lnRef idx="0">
                <a:scrgbClr r="0" g="0" b="0"/>
              </a:lnRef>
              <a:fillRef idx="0">
                <a:scrgbClr r="0" g="0" b="0"/>
              </a:fillRef>
              <a:effectRef idx="0">
                <a:scrgbClr r="0" g="0" b="0"/>
              </a:effectRef>
              <a:fontRef idx="minor"/>
            </p:style>
          </p:sp>
          <p:sp>
            <p:nvSpPr>
              <p:cNvPr id="179" name="CustomShape 9"/>
              <p:cNvSpPr/>
              <p:nvPr/>
            </p:nvSpPr>
            <p:spPr>
              <a:xfrm>
                <a:off x="2640240" y="1530136"/>
                <a:ext cx="248760" cy="172889"/>
              </a:xfrm>
              <a:prstGeom prst="rect">
                <a:avLst/>
              </a:prstGeom>
              <a:noFill/>
              <a:ln w="12700">
                <a:noFill/>
              </a:ln>
            </p:spPr>
            <p:style>
              <a:lnRef idx="0">
                <a:scrgbClr r="0" g="0" b="0"/>
              </a:lnRef>
              <a:fillRef idx="0">
                <a:scrgbClr r="0" g="0" b="0"/>
              </a:fillRef>
              <a:effectRef idx="0">
                <a:scrgbClr r="0" g="0" b="0"/>
              </a:effectRef>
              <a:fontRef idx="minor"/>
            </p:style>
            <p:txBody>
              <a:bodyPr lIns="25674" tIns="25404" rIns="25674" bIns="25404" anchor="ctr">
                <a:spAutoFit/>
              </a:bodyPr>
              <a:lstStyle/>
              <a:p>
                <a:pPr algn="ctr">
                  <a:lnSpc>
                    <a:spcPct val="100000"/>
                  </a:lnSpc>
                </a:pPr>
                <a:r>
                  <a:rPr lang="fr-FR" sz="510" spc="-1">
                    <a:solidFill>
                      <a:srgbClr val="FFFFFF"/>
                    </a:solidFill>
                    <a:latin typeface="Calibri"/>
                    <a:ea typeface="DejaVu Sans"/>
                  </a:rPr>
                  <a:t>DC</a:t>
                </a:r>
                <a:endParaRPr lang="fr-FR" sz="510" spc="-1">
                  <a:latin typeface="Arial"/>
                </a:endParaRPr>
              </a:p>
            </p:txBody>
          </p:sp>
        </p:grpSp>
        <p:sp>
          <p:nvSpPr>
            <p:cNvPr id="180" name="CustomShape 10"/>
            <p:cNvSpPr/>
            <p:nvPr/>
          </p:nvSpPr>
          <p:spPr>
            <a:xfrm>
              <a:off x="2967120" y="1539720"/>
              <a:ext cx="1456200" cy="299131"/>
            </a:xfrm>
            <a:prstGeom prst="rect">
              <a:avLst/>
            </a:prstGeom>
            <a:noFill/>
            <a:ln w="12700">
              <a:noFill/>
            </a:ln>
          </p:spPr>
          <p:style>
            <a:lnRef idx="0">
              <a:scrgbClr r="0" g="0" b="0"/>
            </a:lnRef>
            <a:fillRef idx="0">
              <a:scrgbClr r="0" g="0" b="0"/>
            </a:fillRef>
            <a:effectRef idx="0">
              <a:scrgbClr r="0" g="0" b="0"/>
            </a:effectRef>
            <a:fontRef idx="minor"/>
          </p:style>
          <p:txBody>
            <a:bodyPr lIns="25674" tIns="25404" rIns="25674" bIns="25404">
              <a:spAutoFit/>
            </a:bodyPr>
            <a:lstStyle/>
            <a:p>
              <a:pPr>
                <a:spcBef>
                  <a:spcPts val="339"/>
                </a:spcBef>
              </a:pPr>
              <a:r>
                <a:rPr lang="fr-FR" sz="563" spc="-1">
                  <a:solidFill>
                    <a:srgbClr val="000091"/>
                  </a:solidFill>
                  <a:latin typeface="Calibri"/>
                  <a:ea typeface="DejaVu Sans"/>
                </a:rPr>
                <a:t>Admission sur dossier</a:t>
              </a:r>
              <a:r>
                <a:rPr sz="1351"/>
                <a:t/>
              </a:r>
              <a:br>
                <a:rPr sz="1351"/>
              </a:br>
              <a:r>
                <a:rPr lang="fr-FR" sz="563" spc="-1">
                  <a:solidFill>
                    <a:srgbClr val="000091"/>
                  </a:solidFill>
                  <a:latin typeface="Calibri"/>
                  <a:ea typeface="DejaVu Sans"/>
                </a:rPr>
                <a:t>ou concours</a:t>
              </a:r>
              <a:endParaRPr lang="fr-FR" sz="563" spc="-1">
                <a:latin typeface="Arial"/>
              </a:endParaRPr>
            </a:p>
          </p:txBody>
        </p:sp>
      </p:grpSp>
      <p:grpSp>
        <p:nvGrpSpPr>
          <p:cNvPr id="181" name="Group 11"/>
          <p:cNvGrpSpPr/>
          <p:nvPr/>
        </p:nvGrpSpPr>
        <p:grpSpPr>
          <a:xfrm>
            <a:off x="3082923" y="1670583"/>
            <a:ext cx="1377464" cy="144855"/>
            <a:chOff x="2588400" y="1368136"/>
            <a:chExt cx="1834920" cy="192961"/>
          </a:xfrm>
        </p:grpSpPr>
        <p:grpSp>
          <p:nvGrpSpPr>
            <p:cNvPr id="182" name="Group 12"/>
            <p:cNvGrpSpPr/>
            <p:nvPr/>
          </p:nvGrpSpPr>
          <p:grpSpPr>
            <a:xfrm>
              <a:off x="2588400" y="1368136"/>
              <a:ext cx="352440" cy="172889"/>
              <a:chOff x="2588400" y="1368136"/>
              <a:chExt cx="352440" cy="172889"/>
            </a:xfrm>
          </p:grpSpPr>
          <p:sp>
            <p:nvSpPr>
              <p:cNvPr id="183" name="CustomShape 13"/>
              <p:cNvSpPr/>
              <p:nvPr/>
            </p:nvSpPr>
            <p:spPr>
              <a:xfrm>
                <a:off x="2588400" y="1415520"/>
                <a:ext cx="352440" cy="77400"/>
              </a:xfrm>
              <a:prstGeom prst="ellipse">
                <a:avLst/>
              </a:prstGeom>
              <a:solidFill>
                <a:srgbClr val="C00000"/>
              </a:solidFill>
              <a:ln w="3175">
                <a:solidFill>
                  <a:srgbClr val="000000"/>
                </a:solidFill>
                <a:miter/>
              </a:ln>
            </p:spPr>
            <p:style>
              <a:lnRef idx="0">
                <a:scrgbClr r="0" g="0" b="0"/>
              </a:lnRef>
              <a:fillRef idx="0">
                <a:scrgbClr r="0" g="0" b="0"/>
              </a:fillRef>
              <a:effectRef idx="0">
                <a:scrgbClr r="0" g="0" b="0"/>
              </a:effectRef>
              <a:fontRef idx="minor"/>
            </p:style>
          </p:sp>
          <p:sp>
            <p:nvSpPr>
              <p:cNvPr id="184" name="CustomShape 14"/>
              <p:cNvSpPr/>
              <p:nvPr/>
            </p:nvSpPr>
            <p:spPr>
              <a:xfrm>
                <a:off x="2640240" y="1368136"/>
                <a:ext cx="248760" cy="172889"/>
              </a:xfrm>
              <a:prstGeom prst="rect">
                <a:avLst/>
              </a:prstGeom>
              <a:noFill/>
              <a:ln w="12700">
                <a:noFill/>
              </a:ln>
            </p:spPr>
            <p:style>
              <a:lnRef idx="0">
                <a:scrgbClr r="0" g="0" b="0"/>
              </a:lnRef>
              <a:fillRef idx="0">
                <a:scrgbClr r="0" g="0" b="0"/>
              </a:fillRef>
              <a:effectRef idx="0">
                <a:scrgbClr r="0" g="0" b="0"/>
              </a:effectRef>
              <a:fontRef idx="minor"/>
            </p:style>
            <p:txBody>
              <a:bodyPr lIns="25674" tIns="25404" rIns="25674" bIns="25404" anchor="ctr">
                <a:spAutoFit/>
              </a:bodyPr>
              <a:lstStyle/>
              <a:p>
                <a:pPr algn="ctr">
                  <a:lnSpc>
                    <a:spcPct val="100000"/>
                  </a:lnSpc>
                </a:pPr>
                <a:r>
                  <a:rPr lang="fr-FR" sz="510" spc="-1">
                    <a:solidFill>
                      <a:srgbClr val="FFFFFF"/>
                    </a:solidFill>
                    <a:latin typeface="Calibri"/>
                    <a:ea typeface="DejaVu Sans"/>
                  </a:rPr>
                  <a:t>D</a:t>
                </a:r>
                <a:endParaRPr lang="fr-FR" sz="510" spc="-1">
                  <a:latin typeface="Arial"/>
                </a:endParaRPr>
              </a:p>
            </p:txBody>
          </p:sp>
        </p:grpSp>
        <p:sp>
          <p:nvSpPr>
            <p:cNvPr id="185" name="CustomShape 15"/>
            <p:cNvSpPr/>
            <p:nvPr/>
          </p:nvSpPr>
          <p:spPr>
            <a:xfrm>
              <a:off x="2967120" y="1377359"/>
              <a:ext cx="1456200" cy="183738"/>
            </a:xfrm>
            <a:prstGeom prst="rect">
              <a:avLst/>
            </a:prstGeom>
            <a:noFill/>
            <a:ln w="12700">
              <a:noFill/>
            </a:ln>
          </p:spPr>
          <p:style>
            <a:lnRef idx="0">
              <a:scrgbClr r="0" g="0" b="0"/>
            </a:lnRef>
            <a:fillRef idx="0">
              <a:scrgbClr r="0" g="0" b="0"/>
            </a:fillRef>
            <a:effectRef idx="0">
              <a:scrgbClr r="0" g="0" b="0"/>
            </a:effectRef>
            <a:fontRef idx="minor"/>
          </p:style>
          <p:txBody>
            <a:bodyPr lIns="25674" tIns="25404" rIns="25674" bIns="25404">
              <a:spAutoFit/>
            </a:bodyPr>
            <a:lstStyle/>
            <a:p>
              <a:pPr>
                <a:spcBef>
                  <a:spcPts val="339"/>
                </a:spcBef>
              </a:pPr>
              <a:r>
                <a:rPr lang="fr-FR" sz="563" spc="-1">
                  <a:solidFill>
                    <a:srgbClr val="000091"/>
                  </a:solidFill>
                  <a:latin typeface="Calibri"/>
                  <a:ea typeface="DejaVu Sans"/>
                </a:rPr>
                <a:t>Admission sur dossier</a:t>
              </a:r>
              <a:endParaRPr lang="fr-FR" sz="563" spc="-1">
                <a:latin typeface="Arial"/>
              </a:endParaRPr>
            </a:p>
          </p:txBody>
        </p:sp>
      </p:grpSp>
      <p:grpSp>
        <p:nvGrpSpPr>
          <p:cNvPr id="186" name="Group 16"/>
          <p:cNvGrpSpPr/>
          <p:nvPr/>
        </p:nvGrpSpPr>
        <p:grpSpPr>
          <a:xfrm>
            <a:off x="2349194" y="1315600"/>
            <a:ext cx="522934" cy="3000360"/>
            <a:chOff x="1611000" y="895261"/>
            <a:chExt cx="696600" cy="3996779"/>
          </a:xfrm>
        </p:grpSpPr>
        <p:grpSp>
          <p:nvGrpSpPr>
            <p:cNvPr id="187" name="Group 17"/>
            <p:cNvGrpSpPr/>
            <p:nvPr/>
          </p:nvGrpSpPr>
          <p:grpSpPr>
            <a:xfrm>
              <a:off x="1611000" y="895261"/>
              <a:ext cx="696600" cy="3938459"/>
              <a:chOff x="1611000" y="895261"/>
              <a:chExt cx="696600" cy="3938459"/>
            </a:xfrm>
          </p:grpSpPr>
          <p:grpSp>
            <p:nvGrpSpPr>
              <p:cNvPr id="188" name="Group 18"/>
              <p:cNvGrpSpPr/>
              <p:nvPr/>
            </p:nvGrpSpPr>
            <p:grpSpPr>
              <a:xfrm>
                <a:off x="1611000" y="4485960"/>
                <a:ext cx="696600" cy="347760"/>
                <a:chOff x="1611000" y="4485960"/>
                <a:chExt cx="696600" cy="347760"/>
              </a:xfrm>
            </p:grpSpPr>
            <p:sp>
              <p:nvSpPr>
                <p:cNvPr id="189" name="CustomShape 19"/>
                <p:cNvSpPr/>
                <p:nvPr/>
              </p:nvSpPr>
              <p:spPr>
                <a:xfrm>
                  <a:off x="1611000" y="4485960"/>
                  <a:ext cx="696600" cy="347760"/>
                </a:xfrm>
                <a:prstGeom prst="rect">
                  <a:avLst/>
                </a:prstGeom>
                <a:solidFill>
                  <a:schemeClr val="accent1"/>
                </a:solidFill>
                <a:ln w="6350">
                  <a:solidFill>
                    <a:srgbClr val="002060"/>
                  </a:solidFill>
                  <a:round/>
                </a:ln>
              </p:spPr>
              <p:style>
                <a:lnRef idx="0">
                  <a:scrgbClr r="0" g="0" b="0"/>
                </a:lnRef>
                <a:fillRef idx="0">
                  <a:scrgbClr r="0" g="0" b="0"/>
                </a:fillRef>
                <a:effectRef idx="0">
                  <a:scrgbClr r="0" g="0" b="0"/>
                </a:effectRef>
                <a:fontRef idx="minor"/>
              </p:style>
            </p:sp>
            <p:sp>
              <p:nvSpPr>
                <p:cNvPr id="190" name="CustomShape 20"/>
                <p:cNvSpPr/>
                <p:nvPr/>
              </p:nvSpPr>
              <p:spPr>
                <a:xfrm>
                  <a:off x="1611000" y="4544908"/>
                  <a:ext cx="696600" cy="229862"/>
                </a:xfrm>
                <a:prstGeom prst="rect">
                  <a:avLst/>
                </a:prstGeom>
                <a:noFill/>
                <a:ln w="12700">
                  <a:noFill/>
                </a:ln>
              </p:spPr>
              <p:style>
                <a:lnRef idx="0">
                  <a:scrgbClr r="0" g="0" b="0"/>
                </a:lnRef>
                <a:fillRef idx="0">
                  <a:scrgbClr r="0" g="0" b="0"/>
                </a:fillRef>
                <a:effectRef idx="0">
                  <a:scrgbClr r="0" g="0" b="0"/>
                </a:effectRef>
                <a:fontRef idx="minor"/>
              </p:style>
              <p:txBody>
                <a:bodyPr lIns="25674" tIns="25404" rIns="25674" bIns="25404" anchor="ctr">
                  <a:spAutoFit/>
                </a:bodyPr>
                <a:lstStyle/>
                <a:p>
                  <a:pPr algn="ctr">
                    <a:lnSpc>
                      <a:spcPct val="100000"/>
                    </a:lnSpc>
                  </a:pPr>
                  <a:r>
                    <a:rPr lang="fr-FR" sz="788" b="1" spc="-1">
                      <a:solidFill>
                        <a:srgbClr val="000091"/>
                      </a:solidFill>
                      <a:latin typeface="Calibri"/>
                      <a:ea typeface="DejaVu Sans"/>
                    </a:rPr>
                    <a:t>PASS</a:t>
                  </a:r>
                  <a:endParaRPr lang="fr-FR" sz="788" spc="-1">
                    <a:latin typeface="Arial"/>
                  </a:endParaRPr>
                </a:p>
              </p:txBody>
            </p:sp>
          </p:grpSp>
          <p:sp>
            <p:nvSpPr>
              <p:cNvPr id="191" name="CustomShape 21"/>
              <p:cNvSpPr/>
              <p:nvPr/>
            </p:nvSpPr>
            <p:spPr>
              <a:xfrm>
                <a:off x="1611000" y="4140720"/>
                <a:ext cx="696600" cy="344160"/>
              </a:xfrm>
              <a:prstGeom prst="rect">
                <a:avLst/>
              </a:prstGeom>
              <a:solidFill>
                <a:schemeClr val="accent1"/>
              </a:solidFill>
              <a:ln w="6350">
                <a:solidFill>
                  <a:srgbClr val="002060"/>
                </a:solidFill>
                <a:round/>
              </a:ln>
            </p:spPr>
            <p:style>
              <a:lnRef idx="0">
                <a:scrgbClr r="0" g="0" b="0"/>
              </a:lnRef>
              <a:fillRef idx="0">
                <a:scrgbClr r="0" g="0" b="0"/>
              </a:fillRef>
              <a:effectRef idx="0">
                <a:scrgbClr r="0" g="0" b="0"/>
              </a:effectRef>
              <a:fontRef idx="minor"/>
            </p:style>
          </p:sp>
          <p:sp>
            <p:nvSpPr>
              <p:cNvPr id="192" name="CustomShape 22"/>
              <p:cNvSpPr/>
              <p:nvPr/>
            </p:nvSpPr>
            <p:spPr>
              <a:xfrm>
                <a:off x="1611000" y="3791880"/>
                <a:ext cx="696600" cy="347760"/>
              </a:xfrm>
              <a:prstGeom prst="rect">
                <a:avLst/>
              </a:prstGeom>
              <a:solidFill>
                <a:schemeClr val="accent1"/>
              </a:solidFill>
              <a:ln w="6350">
                <a:solidFill>
                  <a:srgbClr val="002060"/>
                </a:solidFill>
                <a:round/>
              </a:ln>
            </p:spPr>
            <p:style>
              <a:lnRef idx="0">
                <a:scrgbClr r="0" g="0" b="0"/>
              </a:lnRef>
              <a:fillRef idx="0">
                <a:scrgbClr r="0" g="0" b="0"/>
              </a:fillRef>
              <a:effectRef idx="0">
                <a:scrgbClr r="0" g="0" b="0"/>
              </a:effectRef>
              <a:fontRef idx="minor"/>
            </p:style>
          </p:sp>
          <p:sp>
            <p:nvSpPr>
              <p:cNvPr id="193" name="CustomShape 23"/>
              <p:cNvSpPr/>
              <p:nvPr/>
            </p:nvSpPr>
            <p:spPr>
              <a:xfrm>
                <a:off x="1611000" y="1712160"/>
                <a:ext cx="696600" cy="347760"/>
              </a:xfrm>
              <a:prstGeom prst="rect">
                <a:avLst/>
              </a:prstGeom>
              <a:solidFill>
                <a:schemeClr val="accent1"/>
              </a:solidFill>
              <a:ln w="6350">
                <a:solidFill>
                  <a:srgbClr val="002060"/>
                </a:solidFill>
                <a:round/>
              </a:ln>
            </p:spPr>
            <p:style>
              <a:lnRef idx="0">
                <a:scrgbClr r="0" g="0" b="0"/>
              </a:lnRef>
              <a:fillRef idx="0">
                <a:scrgbClr r="0" g="0" b="0"/>
              </a:fillRef>
              <a:effectRef idx="0">
                <a:scrgbClr r="0" g="0" b="0"/>
              </a:effectRef>
              <a:fontRef idx="minor"/>
            </p:style>
          </p:sp>
          <p:sp>
            <p:nvSpPr>
              <p:cNvPr id="194" name="CustomShape 24"/>
              <p:cNvSpPr/>
              <p:nvPr/>
            </p:nvSpPr>
            <p:spPr>
              <a:xfrm>
                <a:off x="1611000" y="3106080"/>
                <a:ext cx="696600" cy="347760"/>
              </a:xfrm>
              <a:prstGeom prst="rect">
                <a:avLst/>
              </a:prstGeom>
              <a:solidFill>
                <a:schemeClr val="accent1"/>
              </a:solidFill>
              <a:ln w="6350">
                <a:solidFill>
                  <a:srgbClr val="002060"/>
                </a:solidFill>
                <a:round/>
              </a:ln>
            </p:spPr>
            <p:style>
              <a:lnRef idx="0">
                <a:scrgbClr r="0" g="0" b="0"/>
              </a:lnRef>
              <a:fillRef idx="0">
                <a:scrgbClr r="0" g="0" b="0"/>
              </a:fillRef>
              <a:effectRef idx="0">
                <a:scrgbClr r="0" g="0" b="0"/>
              </a:effectRef>
              <a:fontRef idx="minor"/>
            </p:style>
          </p:sp>
          <p:sp>
            <p:nvSpPr>
              <p:cNvPr id="195" name="CustomShape 25"/>
              <p:cNvSpPr/>
              <p:nvPr/>
            </p:nvSpPr>
            <p:spPr>
              <a:xfrm>
                <a:off x="1611000" y="2757600"/>
                <a:ext cx="696600" cy="347760"/>
              </a:xfrm>
              <a:prstGeom prst="rect">
                <a:avLst/>
              </a:prstGeom>
              <a:solidFill>
                <a:schemeClr val="accent1"/>
              </a:solidFill>
              <a:ln w="6350">
                <a:solidFill>
                  <a:srgbClr val="002060"/>
                </a:solidFill>
                <a:round/>
              </a:ln>
            </p:spPr>
            <p:style>
              <a:lnRef idx="0">
                <a:scrgbClr r="0" g="0" b="0"/>
              </a:lnRef>
              <a:fillRef idx="0">
                <a:scrgbClr r="0" g="0" b="0"/>
              </a:fillRef>
              <a:effectRef idx="0">
                <a:scrgbClr r="0" g="0" b="0"/>
              </a:effectRef>
              <a:fontRef idx="minor"/>
            </p:style>
          </p:sp>
          <p:sp>
            <p:nvSpPr>
              <p:cNvPr id="196" name="CustomShape 26"/>
              <p:cNvSpPr/>
              <p:nvPr/>
            </p:nvSpPr>
            <p:spPr>
              <a:xfrm>
                <a:off x="1611000" y="2408760"/>
                <a:ext cx="696600" cy="347760"/>
              </a:xfrm>
              <a:prstGeom prst="rect">
                <a:avLst/>
              </a:prstGeom>
              <a:solidFill>
                <a:schemeClr val="accent1"/>
              </a:solidFill>
              <a:ln w="6350">
                <a:solidFill>
                  <a:srgbClr val="002060"/>
                </a:solidFill>
                <a:round/>
              </a:ln>
            </p:spPr>
            <p:style>
              <a:lnRef idx="0">
                <a:scrgbClr r="0" g="0" b="0"/>
              </a:lnRef>
              <a:fillRef idx="0">
                <a:scrgbClr r="0" g="0" b="0"/>
              </a:fillRef>
              <a:effectRef idx="0">
                <a:scrgbClr r="0" g="0" b="0"/>
              </a:effectRef>
              <a:fontRef idx="minor"/>
            </p:style>
          </p:sp>
          <p:sp>
            <p:nvSpPr>
              <p:cNvPr id="197" name="CustomShape 27"/>
              <p:cNvSpPr/>
              <p:nvPr/>
            </p:nvSpPr>
            <p:spPr>
              <a:xfrm>
                <a:off x="1611000" y="2061000"/>
                <a:ext cx="696600" cy="347760"/>
              </a:xfrm>
              <a:prstGeom prst="rect">
                <a:avLst/>
              </a:prstGeom>
              <a:solidFill>
                <a:schemeClr val="accent1"/>
              </a:solidFill>
              <a:ln w="6350">
                <a:solidFill>
                  <a:srgbClr val="002060"/>
                </a:solidFill>
                <a:round/>
              </a:ln>
            </p:spPr>
            <p:style>
              <a:lnRef idx="0">
                <a:scrgbClr r="0" g="0" b="0"/>
              </a:lnRef>
              <a:fillRef idx="0">
                <a:scrgbClr r="0" g="0" b="0"/>
              </a:fillRef>
              <a:effectRef idx="0">
                <a:scrgbClr r="0" g="0" b="0"/>
              </a:effectRef>
              <a:fontRef idx="minor"/>
            </p:style>
          </p:sp>
          <p:sp>
            <p:nvSpPr>
              <p:cNvPr id="198" name="CustomShape 28"/>
              <p:cNvSpPr/>
              <p:nvPr/>
            </p:nvSpPr>
            <p:spPr>
              <a:xfrm>
                <a:off x="1611000" y="1022760"/>
                <a:ext cx="696600" cy="347760"/>
              </a:xfrm>
              <a:prstGeom prst="rect">
                <a:avLst/>
              </a:prstGeom>
              <a:solidFill>
                <a:schemeClr val="accent1"/>
              </a:solidFill>
              <a:ln w="6350">
                <a:solidFill>
                  <a:srgbClr val="002060"/>
                </a:solidFill>
                <a:round/>
              </a:ln>
            </p:spPr>
            <p:style>
              <a:lnRef idx="0">
                <a:scrgbClr r="0" g="0" b="0"/>
              </a:lnRef>
              <a:fillRef idx="0">
                <a:scrgbClr r="0" g="0" b="0"/>
              </a:fillRef>
              <a:effectRef idx="0">
                <a:scrgbClr r="0" g="0" b="0"/>
              </a:effectRef>
              <a:fontRef idx="minor"/>
            </p:style>
          </p:sp>
          <p:sp>
            <p:nvSpPr>
              <p:cNvPr id="199" name="CustomShape 29"/>
              <p:cNvSpPr/>
              <p:nvPr/>
            </p:nvSpPr>
            <p:spPr>
              <a:xfrm>
                <a:off x="1611000" y="1363320"/>
                <a:ext cx="696600" cy="347760"/>
              </a:xfrm>
              <a:prstGeom prst="rect">
                <a:avLst/>
              </a:prstGeom>
              <a:solidFill>
                <a:schemeClr val="accent1"/>
              </a:solidFill>
              <a:ln w="6350">
                <a:solidFill>
                  <a:srgbClr val="002060"/>
                </a:solidFill>
                <a:round/>
              </a:ln>
            </p:spPr>
            <p:style>
              <a:lnRef idx="0">
                <a:scrgbClr r="0" g="0" b="0"/>
              </a:lnRef>
              <a:fillRef idx="0">
                <a:scrgbClr r="0" g="0" b="0"/>
              </a:fillRef>
              <a:effectRef idx="0">
                <a:scrgbClr r="0" g="0" b="0"/>
              </a:effectRef>
              <a:fontRef idx="minor"/>
            </p:style>
          </p:sp>
          <p:sp>
            <p:nvSpPr>
              <p:cNvPr id="200" name="CustomShape 30"/>
              <p:cNvSpPr/>
              <p:nvPr/>
            </p:nvSpPr>
            <p:spPr>
              <a:xfrm>
                <a:off x="1611000" y="3452760"/>
                <a:ext cx="696600" cy="347760"/>
              </a:xfrm>
              <a:prstGeom prst="rect">
                <a:avLst/>
              </a:prstGeom>
              <a:solidFill>
                <a:schemeClr val="accent1"/>
              </a:solidFill>
              <a:ln w="6350">
                <a:solidFill>
                  <a:srgbClr val="002060"/>
                </a:solidFill>
                <a:round/>
              </a:ln>
            </p:spPr>
            <p:style>
              <a:lnRef idx="0">
                <a:scrgbClr r="0" g="0" b="0"/>
              </a:lnRef>
              <a:fillRef idx="0">
                <a:scrgbClr r="0" g="0" b="0"/>
              </a:fillRef>
              <a:effectRef idx="0">
                <a:scrgbClr r="0" g="0" b="0"/>
              </a:effectRef>
              <a:fontRef idx="minor"/>
            </p:style>
          </p:sp>
          <p:grpSp>
            <p:nvGrpSpPr>
              <p:cNvPr id="201" name="Group 31"/>
              <p:cNvGrpSpPr/>
              <p:nvPr/>
            </p:nvGrpSpPr>
            <p:grpSpPr>
              <a:xfrm>
                <a:off x="1611000" y="3025425"/>
                <a:ext cx="696600" cy="160590"/>
                <a:chOff x="1611000" y="3025425"/>
                <a:chExt cx="696600" cy="160590"/>
              </a:xfrm>
            </p:grpSpPr>
            <p:sp>
              <p:nvSpPr>
                <p:cNvPr id="202" name="CustomShape 32"/>
                <p:cNvSpPr/>
                <p:nvPr/>
              </p:nvSpPr>
              <p:spPr>
                <a:xfrm>
                  <a:off x="1611000" y="3039840"/>
                  <a:ext cx="696600" cy="133200"/>
                </a:xfrm>
                <a:prstGeom prst="rect">
                  <a:avLst/>
                </a:prstGeom>
                <a:solidFill>
                  <a:srgbClr val="000000"/>
                </a:solidFill>
                <a:ln w="6350">
                  <a:solidFill>
                    <a:srgbClr val="002060"/>
                  </a:solidFill>
                  <a:round/>
                </a:ln>
              </p:spPr>
              <p:style>
                <a:lnRef idx="0">
                  <a:scrgbClr r="0" g="0" b="0"/>
                </a:lnRef>
                <a:fillRef idx="0">
                  <a:scrgbClr r="0" g="0" b="0"/>
                </a:fillRef>
                <a:effectRef idx="0">
                  <a:scrgbClr r="0" g="0" b="0"/>
                </a:effectRef>
                <a:fontRef idx="minor"/>
              </p:style>
            </p:sp>
            <p:sp>
              <p:nvSpPr>
                <p:cNvPr id="203" name="CustomShape 33"/>
                <p:cNvSpPr/>
                <p:nvPr/>
              </p:nvSpPr>
              <p:spPr>
                <a:xfrm>
                  <a:off x="1611000" y="3025425"/>
                  <a:ext cx="696600" cy="160590"/>
                </a:xfrm>
                <a:prstGeom prst="rect">
                  <a:avLst/>
                </a:prstGeom>
                <a:noFill/>
                <a:ln w="12700">
                  <a:noFill/>
                </a:ln>
              </p:spPr>
              <p:style>
                <a:lnRef idx="0">
                  <a:scrgbClr r="0" g="0" b="0"/>
                </a:lnRef>
                <a:fillRef idx="0">
                  <a:scrgbClr r="0" g="0" b="0"/>
                </a:fillRef>
                <a:effectRef idx="0">
                  <a:scrgbClr r="0" g="0" b="0"/>
                </a:effectRef>
                <a:fontRef idx="minor"/>
              </p:style>
              <p:txBody>
                <a:bodyPr lIns="25674" tIns="25404" rIns="25674" bIns="25404" anchor="ctr">
                  <a:spAutoFit/>
                </a:bodyPr>
                <a:lstStyle/>
                <a:p>
                  <a:pPr algn="ctr">
                    <a:lnSpc>
                      <a:spcPct val="100000"/>
                    </a:lnSpc>
                  </a:pPr>
                  <a:r>
                    <a:rPr lang="fr-FR" sz="450" b="1" spc="-1">
                      <a:solidFill>
                        <a:srgbClr val="FFFFFF"/>
                      </a:solidFill>
                      <a:latin typeface="Calibri"/>
                      <a:ea typeface="DejaVu Sans"/>
                    </a:rPr>
                    <a:t>Sage-femme</a:t>
                  </a:r>
                  <a:endParaRPr lang="fr-FR" sz="450" spc="-1">
                    <a:latin typeface="Arial"/>
                  </a:endParaRPr>
                </a:p>
              </p:txBody>
            </p:sp>
          </p:grpSp>
          <p:grpSp>
            <p:nvGrpSpPr>
              <p:cNvPr id="204" name="Group 34"/>
              <p:cNvGrpSpPr/>
              <p:nvPr/>
            </p:nvGrpSpPr>
            <p:grpSpPr>
              <a:xfrm>
                <a:off x="1611000" y="2644141"/>
                <a:ext cx="696600" cy="252837"/>
                <a:chOff x="1611000" y="2644141"/>
                <a:chExt cx="696600" cy="252837"/>
              </a:xfrm>
            </p:grpSpPr>
            <p:sp>
              <p:nvSpPr>
                <p:cNvPr id="205" name="CustomShape 35"/>
                <p:cNvSpPr/>
                <p:nvPr/>
              </p:nvSpPr>
              <p:spPr>
                <a:xfrm>
                  <a:off x="1611000" y="2691000"/>
                  <a:ext cx="696600" cy="160920"/>
                </a:xfrm>
                <a:prstGeom prst="rect">
                  <a:avLst/>
                </a:prstGeom>
                <a:solidFill>
                  <a:srgbClr val="000000"/>
                </a:solidFill>
                <a:ln w="6350">
                  <a:solidFill>
                    <a:srgbClr val="002060"/>
                  </a:solidFill>
                  <a:round/>
                </a:ln>
              </p:spPr>
              <p:style>
                <a:lnRef idx="0">
                  <a:scrgbClr r="0" g="0" b="0"/>
                </a:lnRef>
                <a:fillRef idx="0">
                  <a:scrgbClr r="0" g="0" b="0"/>
                </a:fillRef>
                <a:effectRef idx="0">
                  <a:scrgbClr r="0" g="0" b="0"/>
                </a:effectRef>
                <a:fontRef idx="minor"/>
              </p:style>
            </p:sp>
            <p:sp>
              <p:nvSpPr>
                <p:cNvPr id="206" name="CustomShape 36"/>
                <p:cNvSpPr/>
                <p:nvPr/>
              </p:nvSpPr>
              <p:spPr>
                <a:xfrm>
                  <a:off x="1611000" y="2644141"/>
                  <a:ext cx="696600" cy="252837"/>
                </a:xfrm>
                <a:prstGeom prst="rect">
                  <a:avLst/>
                </a:prstGeom>
                <a:noFill/>
                <a:ln w="12700">
                  <a:noFill/>
                </a:ln>
              </p:spPr>
              <p:style>
                <a:lnRef idx="0">
                  <a:scrgbClr r="0" g="0" b="0"/>
                </a:lnRef>
                <a:fillRef idx="0">
                  <a:scrgbClr r="0" g="0" b="0"/>
                </a:fillRef>
                <a:effectRef idx="0">
                  <a:scrgbClr r="0" g="0" b="0"/>
                </a:effectRef>
                <a:fontRef idx="minor"/>
              </p:style>
              <p:txBody>
                <a:bodyPr lIns="25674" tIns="25404" rIns="25674" bIns="25404" anchor="ctr">
                  <a:spAutoFit/>
                </a:bodyPr>
                <a:lstStyle/>
                <a:p>
                  <a:pPr algn="ctr">
                    <a:lnSpc>
                      <a:spcPct val="100000"/>
                    </a:lnSpc>
                  </a:pPr>
                  <a:r>
                    <a:rPr lang="fr-FR" sz="450" b="1" spc="-1">
                      <a:solidFill>
                        <a:srgbClr val="FFFFFF"/>
                      </a:solidFill>
                      <a:latin typeface="Calibri"/>
                      <a:ea typeface="DejaVu Sans"/>
                    </a:rPr>
                    <a:t>Dentiste Pharmacien</a:t>
                  </a:r>
                  <a:endParaRPr lang="fr-FR" sz="450" spc="-1">
                    <a:latin typeface="Arial"/>
                  </a:endParaRPr>
                </a:p>
              </p:txBody>
            </p:sp>
          </p:grpSp>
          <p:grpSp>
            <p:nvGrpSpPr>
              <p:cNvPr id="207" name="Group 37"/>
              <p:cNvGrpSpPr/>
              <p:nvPr/>
            </p:nvGrpSpPr>
            <p:grpSpPr>
              <a:xfrm>
                <a:off x="1611000" y="1607341"/>
                <a:ext cx="696600" cy="252837"/>
                <a:chOff x="1611000" y="1607341"/>
                <a:chExt cx="696600" cy="252837"/>
              </a:xfrm>
            </p:grpSpPr>
            <p:sp>
              <p:nvSpPr>
                <p:cNvPr id="208" name="CustomShape 38"/>
                <p:cNvSpPr/>
                <p:nvPr/>
              </p:nvSpPr>
              <p:spPr>
                <a:xfrm>
                  <a:off x="1611000" y="1653840"/>
                  <a:ext cx="696600" cy="160920"/>
                </a:xfrm>
                <a:prstGeom prst="rect">
                  <a:avLst/>
                </a:prstGeom>
                <a:solidFill>
                  <a:srgbClr val="000000"/>
                </a:solidFill>
                <a:ln w="6350">
                  <a:solidFill>
                    <a:srgbClr val="002060"/>
                  </a:solidFill>
                  <a:round/>
                </a:ln>
              </p:spPr>
              <p:style>
                <a:lnRef idx="0">
                  <a:scrgbClr r="0" g="0" b="0"/>
                </a:lnRef>
                <a:fillRef idx="0">
                  <a:scrgbClr r="0" g="0" b="0"/>
                </a:fillRef>
                <a:effectRef idx="0">
                  <a:scrgbClr r="0" g="0" b="0"/>
                </a:effectRef>
                <a:fontRef idx="minor"/>
              </p:style>
            </p:sp>
            <p:sp>
              <p:nvSpPr>
                <p:cNvPr id="209" name="CustomShape 39"/>
                <p:cNvSpPr/>
                <p:nvPr/>
              </p:nvSpPr>
              <p:spPr>
                <a:xfrm>
                  <a:off x="1611000" y="1607341"/>
                  <a:ext cx="696600" cy="252837"/>
                </a:xfrm>
                <a:prstGeom prst="rect">
                  <a:avLst/>
                </a:prstGeom>
                <a:noFill/>
                <a:ln w="12700">
                  <a:noFill/>
                </a:ln>
              </p:spPr>
              <p:style>
                <a:lnRef idx="0">
                  <a:scrgbClr r="0" g="0" b="0"/>
                </a:lnRef>
                <a:fillRef idx="0">
                  <a:scrgbClr r="0" g="0" b="0"/>
                </a:fillRef>
                <a:effectRef idx="0">
                  <a:scrgbClr r="0" g="0" b="0"/>
                </a:effectRef>
                <a:fontRef idx="minor"/>
              </p:style>
              <p:txBody>
                <a:bodyPr lIns="25674" tIns="25404" rIns="25674" bIns="25404" anchor="ctr">
                  <a:spAutoFit/>
                </a:bodyPr>
                <a:lstStyle/>
                <a:p>
                  <a:pPr algn="ctr">
                    <a:lnSpc>
                      <a:spcPct val="100000"/>
                    </a:lnSpc>
                  </a:pPr>
                  <a:r>
                    <a:rPr lang="fr-FR" sz="450" b="1" spc="-1">
                      <a:solidFill>
                        <a:srgbClr val="FFFFFF"/>
                      </a:solidFill>
                      <a:latin typeface="Calibri"/>
                      <a:ea typeface="DejaVu Sans"/>
                    </a:rPr>
                    <a:t>Médecin</a:t>
                  </a:r>
                  <a:endParaRPr lang="fr-FR" sz="450" spc="-1">
                    <a:latin typeface="Arial"/>
                  </a:endParaRPr>
                </a:p>
                <a:p>
                  <a:pPr algn="ctr">
                    <a:lnSpc>
                      <a:spcPct val="100000"/>
                    </a:lnSpc>
                  </a:pPr>
                  <a:r>
                    <a:rPr lang="fr-FR" sz="450" b="1" spc="-1">
                      <a:solidFill>
                        <a:srgbClr val="FFFFFF"/>
                      </a:solidFill>
                      <a:latin typeface="Calibri"/>
                      <a:ea typeface="DejaVu Sans"/>
                    </a:rPr>
                    <a:t>spécialiste</a:t>
                  </a:r>
                  <a:endParaRPr lang="fr-FR" sz="450" spc="-1">
                    <a:latin typeface="Arial"/>
                  </a:endParaRPr>
                </a:p>
              </p:txBody>
            </p:sp>
          </p:grpSp>
          <p:grpSp>
            <p:nvGrpSpPr>
              <p:cNvPr id="210" name="Group 40"/>
              <p:cNvGrpSpPr/>
              <p:nvPr/>
            </p:nvGrpSpPr>
            <p:grpSpPr>
              <a:xfrm>
                <a:off x="1611000" y="895261"/>
                <a:ext cx="696600" cy="252837"/>
                <a:chOff x="1611000" y="895261"/>
                <a:chExt cx="696600" cy="252837"/>
              </a:xfrm>
            </p:grpSpPr>
            <p:sp>
              <p:nvSpPr>
                <p:cNvPr id="211" name="CustomShape 41"/>
                <p:cNvSpPr/>
                <p:nvPr/>
              </p:nvSpPr>
              <p:spPr>
                <a:xfrm>
                  <a:off x="1611000" y="941760"/>
                  <a:ext cx="696600" cy="160920"/>
                </a:xfrm>
                <a:prstGeom prst="rect">
                  <a:avLst/>
                </a:prstGeom>
                <a:solidFill>
                  <a:srgbClr val="000000"/>
                </a:solidFill>
                <a:ln w="6350">
                  <a:solidFill>
                    <a:srgbClr val="002060"/>
                  </a:solidFill>
                  <a:round/>
                </a:ln>
              </p:spPr>
              <p:style>
                <a:lnRef idx="0">
                  <a:scrgbClr r="0" g="0" b="0"/>
                </a:lnRef>
                <a:fillRef idx="0">
                  <a:scrgbClr r="0" g="0" b="0"/>
                </a:fillRef>
                <a:effectRef idx="0">
                  <a:scrgbClr r="0" g="0" b="0"/>
                </a:effectRef>
                <a:fontRef idx="minor"/>
              </p:style>
            </p:sp>
            <p:sp>
              <p:nvSpPr>
                <p:cNvPr id="212" name="CustomShape 42"/>
                <p:cNvSpPr/>
                <p:nvPr/>
              </p:nvSpPr>
              <p:spPr>
                <a:xfrm>
                  <a:off x="1611000" y="895261"/>
                  <a:ext cx="696600" cy="252837"/>
                </a:xfrm>
                <a:prstGeom prst="rect">
                  <a:avLst/>
                </a:prstGeom>
                <a:noFill/>
                <a:ln w="12700">
                  <a:noFill/>
                </a:ln>
              </p:spPr>
              <p:style>
                <a:lnRef idx="0">
                  <a:scrgbClr r="0" g="0" b="0"/>
                </a:lnRef>
                <a:fillRef idx="0">
                  <a:scrgbClr r="0" g="0" b="0"/>
                </a:fillRef>
                <a:effectRef idx="0">
                  <a:scrgbClr r="0" g="0" b="0"/>
                </a:effectRef>
                <a:fontRef idx="minor"/>
              </p:style>
              <p:txBody>
                <a:bodyPr lIns="25674" tIns="25404" rIns="25674" bIns="25404" anchor="ctr">
                  <a:spAutoFit/>
                </a:bodyPr>
                <a:lstStyle/>
                <a:p>
                  <a:pPr algn="ctr">
                    <a:lnSpc>
                      <a:spcPct val="100000"/>
                    </a:lnSpc>
                  </a:pPr>
                  <a:r>
                    <a:rPr lang="fr-FR" sz="450" b="1" spc="-1">
                      <a:solidFill>
                        <a:srgbClr val="FFFFFF"/>
                      </a:solidFill>
                      <a:latin typeface="Calibri"/>
                      <a:ea typeface="DejaVu Sans"/>
                    </a:rPr>
                    <a:t>Médecin</a:t>
                  </a:r>
                  <a:endParaRPr lang="fr-FR" sz="450" spc="-1">
                    <a:latin typeface="Arial"/>
                  </a:endParaRPr>
                </a:p>
                <a:p>
                  <a:pPr algn="ctr">
                    <a:lnSpc>
                      <a:spcPct val="100000"/>
                    </a:lnSpc>
                  </a:pPr>
                  <a:r>
                    <a:rPr lang="fr-FR" sz="450" b="1" spc="-1">
                      <a:solidFill>
                        <a:srgbClr val="FFFFFF"/>
                      </a:solidFill>
                      <a:latin typeface="Calibri"/>
                      <a:ea typeface="DejaVu Sans"/>
                    </a:rPr>
                    <a:t>spécialiste</a:t>
                  </a:r>
                  <a:endParaRPr lang="fr-FR" sz="450" spc="-1">
                    <a:latin typeface="Arial"/>
                  </a:endParaRPr>
                </a:p>
              </p:txBody>
            </p:sp>
          </p:grpSp>
          <p:grpSp>
            <p:nvGrpSpPr>
              <p:cNvPr id="213" name="Group 43"/>
              <p:cNvGrpSpPr/>
              <p:nvPr/>
            </p:nvGrpSpPr>
            <p:grpSpPr>
              <a:xfrm>
                <a:off x="1834920" y="4376656"/>
                <a:ext cx="239400" cy="172889"/>
                <a:chOff x="1834920" y="4376656"/>
                <a:chExt cx="239400" cy="172889"/>
              </a:xfrm>
            </p:grpSpPr>
            <p:sp>
              <p:nvSpPr>
                <p:cNvPr id="214" name="CustomShape 44"/>
                <p:cNvSpPr/>
                <p:nvPr/>
              </p:nvSpPr>
              <p:spPr>
                <a:xfrm>
                  <a:off x="1834920" y="4407480"/>
                  <a:ext cx="239400" cy="110520"/>
                </a:xfrm>
                <a:prstGeom prst="ellipse">
                  <a:avLst/>
                </a:prstGeom>
                <a:solidFill>
                  <a:srgbClr val="C00000"/>
                </a:solidFill>
                <a:ln w="3175">
                  <a:solidFill>
                    <a:srgbClr val="000000"/>
                  </a:solidFill>
                  <a:miter/>
                </a:ln>
              </p:spPr>
              <p:style>
                <a:lnRef idx="0">
                  <a:scrgbClr r="0" g="0" b="0"/>
                </a:lnRef>
                <a:fillRef idx="0">
                  <a:scrgbClr r="0" g="0" b="0"/>
                </a:fillRef>
                <a:effectRef idx="0">
                  <a:scrgbClr r="0" g="0" b="0"/>
                </a:effectRef>
                <a:fontRef idx="minor"/>
              </p:style>
            </p:sp>
            <p:sp>
              <p:nvSpPr>
                <p:cNvPr id="215" name="CustomShape 45"/>
                <p:cNvSpPr/>
                <p:nvPr/>
              </p:nvSpPr>
              <p:spPr>
                <a:xfrm>
                  <a:off x="1869840" y="4376656"/>
                  <a:ext cx="168840" cy="172889"/>
                </a:xfrm>
                <a:prstGeom prst="rect">
                  <a:avLst/>
                </a:prstGeom>
                <a:noFill/>
                <a:ln w="12700">
                  <a:noFill/>
                </a:ln>
              </p:spPr>
              <p:style>
                <a:lnRef idx="0">
                  <a:scrgbClr r="0" g="0" b="0"/>
                </a:lnRef>
                <a:fillRef idx="0">
                  <a:scrgbClr r="0" g="0" b="0"/>
                </a:fillRef>
                <a:effectRef idx="0">
                  <a:scrgbClr r="0" g="0" b="0"/>
                </a:effectRef>
                <a:fontRef idx="minor"/>
              </p:style>
              <p:txBody>
                <a:bodyPr lIns="25674" tIns="25404" rIns="25674" bIns="25404" anchor="ctr">
                  <a:spAutoFit/>
                </a:bodyPr>
                <a:lstStyle/>
                <a:p>
                  <a:pPr algn="ctr">
                    <a:lnSpc>
                      <a:spcPct val="100000"/>
                    </a:lnSpc>
                  </a:pPr>
                  <a:r>
                    <a:rPr lang="fr-FR" sz="510" spc="-1">
                      <a:solidFill>
                        <a:srgbClr val="FFFFFF"/>
                      </a:solidFill>
                      <a:latin typeface="Calibri"/>
                      <a:ea typeface="DejaVu Sans"/>
                    </a:rPr>
                    <a:t>C</a:t>
                  </a:r>
                  <a:endParaRPr lang="fr-FR" sz="510" spc="-1">
                    <a:latin typeface="Arial"/>
                  </a:endParaRPr>
                </a:p>
              </p:txBody>
            </p:sp>
          </p:grpSp>
        </p:grpSp>
        <p:sp>
          <p:nvSpPr>
            <p:cNvPr id="216" name="CustomShape 46"/>
            <p:cNvSpPr/>
            <p:nvPr/>
          </p:nvSpPr>
          <p:spPr>
            <a:xfrm rot="16200000">
              <a:off x="1902960" y="4768560"/>
              <a:ext cx="111600" cy="135360"/>
            </a:xfrm>
            <a:custGeom>
              <a:avLst/>
              <a:gdLst/>
              <a:ahLst/>
              <a:cxnLst/>
              <a:rect l="l" t="t" r="r" b="b"/>
              <a:pathLst>
                <a:path w="21600" h="21600">
                  <a:moveTo>
                    <a:pt x="0" y="0"/>
                  </a:moveTo>
                  <a:lnTo>
                    <a:pt x="21600" y="0"/>
                  </a:lnTo>
                  <a:lnTo>
                    <a:pt x="21600" y="8640"/>
                  </a:lnTo>
                  <a:lnTo>
                    <a:pt x="0" y="8640"/>
                  </a:lnTo>
                  <a:lnTo>
                    <a:pt x="0" y="0"/>
                  </a:lnTo>
                  <a:close/>
                  <a:moveTo>
                    <a:pt x="0" y="12960"/>
                  </a:moveTo>
                  <a:lnTo>
                    <a:pt x="21600" y="12960"/>
                  </a:lnTo>
                  <a:lnTo>
                    <a:pt x="21600" y="21600"/>
                  </a:lnTo>
                  <a:lnTo>
                    <a:pt x="0" y="21600"/>
                  </a:lnTo>
                  <a:lnTo>
                    <a:pt x="0" y="12960"/>
                  </a:lnTo>
                  <a:close/>
                </a:path>
              </a:pathLst>
            </a:custGeom>
            <a:solidFill>
              <a:srgbClr val="4F81BD"/>
            </a:solidFill>
            <a:ln w="12700">
              <a:noFill/>
            </a:ln>
          </p:spPr>
          <p:style>
            <a:lnRef idx="0">
              <a:scrgbClr r="0" g="0" b="0"/>
            </a:lnRef>
            <a:fillRef idx="0">
              <a:scrgbClr r="0" g="0" b="0"/>
            </a:fillRef>
            <a:effectRef idx="0">
              <a:scrgbClr r="0" g="0" b="0"/>
            </a:effectRef>
            <a:fontRef idx="minor"/>
          </p:style>
        </p:sp>
      </p:grpSp>
      <p:grpSp>
        <p:nvGrpSpPr>
          <p:cNvPr id="217" name="Group 47"/>
          <p:cNvGrpSpPr/>
          <p:nvPr/>
        </p:nvGrpSpPr>
        <p:grpSpPr>
          <a:xfrm>
            <a:off x="2895099" y="2124222"/>
            <a:ext cx="951280" cy="2191738"/>
            <a:chOff x="2338200" y="1972426"/>
            <a:chExt cx="1267200" cy="2919614"/>
          </a:xfrm>
        </p:grpSpPr>
        <p:grpSp>
          <p:nvGrpSpPr>
            <p:cNvPr id="218" name="Group 48"/>
            <p:cNvGrpSpPr/>
            <p:nvPr/>
          </p:nvGrpSpPr>
          <p:grpSpPr>
            <a:xfrm>
              <a:off x="2338200" y="1972426"/>
              <a:ext cx="1267200" cy="2861654"/>
              <a:chOff x="2338200" y="1972426"/>
              <a:chExt cx="1267200" cy="2861654"/>
            </a:xfrm>
          </p:grpSpPr>
          <p:grpSp>
            <p:nvGrpSpPr>
              <p:cNvPr id="219" name="Group 49"/>
              <p:cNvGrpSpPr/>
              <p:nvPr/>
            </p:nvGrpSpPr>
            <p:grpSpPr>
              <a:xfrm>
                <a:off x="2598120" y="4479120"/>
                <a:ext cx="1007280" cy="354960"/>
                <a:chOff x="2598120" y="4479120"/>
                <a:chExt cx="1007280" cy="354960"/>
              </a:xfrm>
            </p:grpSpPr>
            <p:sp>
              <p:nvSpPr>
                <p:cNvPr id="220" name="CustomShape 50"/>
                <p:cNvSpPr/>
                <p:nvPr/>
              </p:nvSpPr>
              <p:spPr>
                <a:xfrm>
                  <a:off x="2598120" y="4479120"/>
                  <a:ext cx="1007280" cy="354960"/>
                </a:xfrm>
                <a:prstGeom prst="rect">
                  <a:avLst/>
                </a:prstGeom>
                <a:solidFill>
                  <a:srgbClr val="00B050"/>
                </a:solidFill>
                <a:ln w="6350">
                  <a:solidFill>
                    <a:srgbClr val="005426"/>
                  </a:solidFill>
                  <a:round/>
                </a:ln>
              </p:spPr>
              <p:style>
                <a:lnRef idx="0">
                  <a:scrgbClr r="0" g="0" b="0"/>
                </a:lnRef>
                <a:fillRef idx="0">
                  <a:scrgbClr r="0" g="0" b="0"/>
                </a:fillRef>
                <a:effectRef idx="0">
                  <a:scrgbClr r="0" g="0" b="0"/>
                </a:effectRef>
                <a:fontRef idx="minor"/>
              </p:style>
            </p:sp>
            <p:sp>
              <p:nvSpPr>
                <p:cNvPr id="221" name="CustomShape 51"/>
                <p:cNvSpPr/>
                <p:nvPr/>
              </p:nvSpPr>
              <p:spPr>
                <a:xfrm>
                  <a:off x="2598120" y="4541310"/>
                  <a:ext cx="1007280" cy="229861"/>
                </a:xfrm>
                <a:prstGeom prst="rect">
                  <a:avLst/>
                </a:prstGeom>
                <a:noFill/>
                <a:ln w="12700">
                  <a:noFill/>
                </a:ln>
              </p:spPr>
              <p:style>
                <a:lnRef idx="0">
                  <a:scrgbClr r="0" g="0" b="0"/>
                </a:lnRef>
                <a:fillRef idx="0">
                  <a:scrgbClr r="0" g="0" b="0"/>
                </a:fillRef>
                <a:effectRef idx="0">
                  <a:scrgbClr r="0" g="0" b="0"/>
                </a:effectRef>
                <a:fontRef idx="minor"/>
              </p:style>
              <p:txBody>
                <a:bodyPr lIns="25674" tIns="25404" rIns="25674" bIns="25404" anchor="ctr">
                  <a:spAutoFit/>
                </a:bodyPr>
                <a:lstStyle/>
                <a:p>
                  <a:pPr algn="ctr">
                    <a:lnSpc>
                      <a:spcPct val="100000"/>
                    </a:lnSpc>
                  </a:pPr>
                  <a:r>
                    <a:rPr lang="fr-FR" sz="788" b="1" spc="-1">
                      <a:solidFill>
                        <a:srgbClr val="000091"/>
                      </a:solidFill>
                      <a:latin typeface="Calibri"/>
                      <a:ea typeface="DejaVu Sans"/>
                    </a:rPr>
                    <a:t>L 1</a:t>
                  </a:r>
                  <a:endParaRPr lang="fr-FR" sz="788" spc="-1">
                    <a:latin typeface="Arial"/>
                  </a:endParaRPr>
                </a:p>
              </p:txBody>
            </p:sp>
          </p:grpSp>
          <p:grpSp>
            <p:nvGrpSpPr>
              <p:cNvPr id="222" name="Group 52"/>
              <p:cNvGrpSpPr/>
              <p:nvPr/>
            </p:nvGrpSpPr>
            <p:grpSpPr>
              <a:xfrm>
                <a:off x="2598120" y="4126680"/>
                <a:ext cx="1007280" cy="358560"/>
                <a:chOff x="2598120" y="4126680"/>
                <a:chExt cx="1007280" cy="358560"/>
              </a:xfrm>
            </p:grpSpPr>
            <p:sp>
              <p:nvSpPr>
                <p:cNvPr id="223" name="CustomShape 53"/>
                <p:cNvSpPr/>
                <p:nvPr/>
              </p:nvSpPr>
              <p:spPr>
                <a:xfrm>
                  <a:off x="2598120" y="4126680"/>
                  <a:ext cx="1007280" cy="358560"/>
                </a:xfrm>
                <a:prstGeom prst="rect">
                  <a:avLst/>
                </a:prstGeom>
                <a:solidFill>
                  <a:srgbClr val="00B050"/>
                </a:solidFill>
                <a:ln w="6350">
                  <a:solidFill>
                    <a:srgbClr val="005426"/>
                  </a:solidFill>
                  <a:round/>
                </a:ln>
              </p:spPr>
              <p:style>
                <a:lnRef idx="0">
                  <a:scrgbClr r="0" g="0" b="0"/>
                </a:lnRef>
                <a:fillRef idx="0">
                  <a:scrgbClr r="0" g="0" b="0"/>
                </a:fillRef>
                <a:effectRef idx="0">
                  <a:scrgbClr r="0" g="0" b="0"/>
                </a:effectRef>
                <a:fontRef idx="minor"/>
              </p:style>
            </p:sp>
            <p:sp>
              <p:nvSpPr>
                <p:cNvPr id="224" name="CustomShape 54"/>
                <p:cNvSpPr/>
                <p:nvPr/>
              </p:nvSpPr>
              <p:spPr>
                <a:xfrm>
                  <a:off x="2598120" y="4191028"/>
                  <a:ext cx="1007280" cy="229862"/>
                </a:xfrm>
                <a:prstGeom prst="rect">
                  <a:avLst/>
                </a:prstGeom>
                <a:noFill/>
                <a:ln w="12700">
                  <a:noFill/>
                </a:ln>
              </p:spPr>
              <p:style>
                <a:lnRef idx="0">
                  <a:scrgbClr r="0" g="0" b="0"/>
                </a:lnRef>
                <a:fillRef idx="0">
                  <a:scrgbClr r="0" g="0" b="0"/>
                </a:fillRef>
                <a:effectRef idx="0">
                  <a:scrgbClr r="0" g="0" b="0"/>
                </a:effectRef>
                <a:fontRef idx="minor"/>
              </p:style>
              <p:txBody>
                <a:bodyPr lIns="25674" tIns="25404" rIns="25674" bIns="25404" anchor="ctr">
                  <a:spAutoFit/>
                </a:bodyPr>
                <a:lstStyle/>
                <a:p>
                  <a:pPr algn="ctr">
                    <a:lnSpc>
                      <a:spcPct val="100000"/>
                    </a:lnSpc>
                  </a:pPr>
                  <a:r>
                    <a:rPr lang="fr-FR" sz="788" b="1" spc="-1">
                      <a:solidFill>
                        <a:srgbClr val="000091"/>
                      </a:solidFill>
                      <a:latin typeface="Calibri"/>
                      <a:ea typeface="DejaVu Sans"/>
                    </a:rPr>
                    <a:t>L 2</a:t>
                  </a:r>
                  <a:endParaRPr lang="fr-FR" sz="788" spc="-1">
                    <a:latin typeface="Arial"/>
                  </a:endParaRPr>
                </a:p>
              </p:txBody>
            </p:sp>
          </p:grpSp>
          <p:grpSp>
            <p:nvGrpSpPr>
              <p:cNvPr id="225" name="Group 55"/>
              <p:cNvGrpSpPr/>
              <p:nvPr/>
            </p:nvGrpSpPr>
            <p:grpSpPr>
              <a:xfrm>
                <a:off x="2598120" y="3811320"/>
                <a:ext cx="1007280" cy="321480"/>
                <a:chOff x="2598120" y="3811320"/>
                <a:chExt cx="1007280" cy="321480"/>
              </a:xfrm>
            </p:grpSpPr>
            <p:sp>
              <p:nvSpPr>
                <p:cNvPr id="226" name="CustomShape 56"/>
                <p:cNvSpPr/>
                <p:nvPr/>
              </p:nvSpPr>
              <p:spPr>
                <a:xfrm>
                  <a:off x="2598120" y="3811320"/>
                  <a:ext cx="1007280" cy="321480"/>
                </a:xfrm>
                <a:prstGeom prst="rect">
                  <a:avLst/>
                </a:prstGeom>
                <a:solidFill>
                  <a:srgbClr val="00B050"/>
                </a:solidFill>
                <a:ln w="6350">
                  <a:solidFill>
                    <a:srgbClr val="005426"/>
                  </a:solidFill>
                  <a:round/>
                </a:ln>
              </p:spPr>
              <p:style>
                <a:lnRef idx="0">
                  <a:scrgbClr r="0" g="0" b="0"/>
                </a:lnRef>
                <a:fillRef idx="0">
                  <a:scrgbClr r="0" g="0" b="0"/>
                </a:fillRef>
                <a:effectRef idx="0">
                  <a:scrgbClr r="0" g="0" b="0"/>
                </a:effectRef>
                <a:fontRef idx="minor"/>
              </p:style>
            </p:sp>
            <p:sp>
              <p:nvSpPr>
                <p:cNvPr id="227" name="CustomShape 57"/>
                <p:cNvSpPr/>
                <p:nvPr/>
              </p:nvSpPr>
              <p:spPr>
                <a:xfrm>
                  <a:off x="2598120" y="3856948"/>
                  <a:ext cx="1007280" cy="229862"/>
                </a:xfrm>
                <a:prstGeom prst="rect">
                  <a:avLst/>
                </a:prstGeom>
                <a:noFill/>
                <a:ln w="12700">
                  <a:noFill/>
                </a:ln>
              </p:spPr>
              <p:style>
                <a:lnRef idx="0">
                  <a:scrgbClr r="0" g="0" b="0"/>
                </a:lnRef>
                <a:fillRef idx="0">
                  <a:scrgbClr r="0" g="0" b="0"/>
                </a:fillRef>
                <a:effectRef idx="0">
                  <a:scrgbClr r="0" g="0" b="0"/>
                </a:effectRef>
                <a:fontRef idx="minor"/>
              </p:style>
              <p:txBody>
                <a:bodyPr lIns="25674" tIns="25404" rIns="25674" bIns="25404" anchor="ctr">
                  <a:spAutoFit/>
                </a:bodyPr>
                <a:lstStyle/>
                <a:p>
                  <a:pPr algn="ctr">
                    <a:lnSpc>
                      <a:spcPct val="100000"/>
                    </a:lnSpc>
                  </a:pPr>
                  <a:r>
                    <a:rPr lang="fr-FR" sz="788" b="1" spc="-1">
                      <a:solidFill>
                        <a:srgbClr val="000091"/>
                      </a:solidFill>
                      <a:latin typeface="Calibri"/>
                      <a:ea typeface="DejaVu Sans"/>
                    </a:rPr>
                    <a:t>L 3 </a:t>
                  </a:r>
                  <a:endParaRPr lang="fr-FR" sz="788" spc="-1">
                    <a:latin typeface="Arial"/>
                  </a:endParaRPr>
                </a:p>
              </p:txBody>
            </p:sp>
          </p:grpSp>
          <p:grpSp>
            <p:nvGrpSpPr>
              <p:cNvPr id="228" name="Group 58"/>
              <p:cNvGrpSpPr/>
              <p:nvPr/>
            </p:nvGrpSpPr>
            <p:grpSpPr>
              <a:xfrm>
                <a:off x="2598120" y="3115800"/>
                <a:ext cx="1007280" cy="356040"/>
                <a:chOff x="2598120" y="3115800"/>
                <a:chExt cx="1007280" cy="356040"/>
              </a:xfrm>
            </p:grpSpPr>
            <p:sp>
              <p:nvSpPr>
                <p:cNvPr id="229" name="CustomShape 59"/>
                <p:cNvSpPr/>
                <p:nvPr/>
              </p:nvSpPr>
              <p:spPr>
                <a:xfrm>
                  <a:off x="2598120" y="3115800"/>
                  <a:ext cx="1007280" cy="356040"/>
                </a:xfrm>
                <a:prstGeom prst="rect">
                  <a:avLst/>
                </a:prstGeom>
                <a:solidFill>
                  <a:srgbClr val="00B050"/>
                </a:solidFill>
                <a:ln w="6350">
                  <a:solidFill>
                    <a:srgbClr val="005426"/>
                  </a:solidFill>
                  <a:round/>
                </a:ln>
              </p:spPr>
              <p:style>
                <a:lnRef idx="0">
                  <a:scrgbClr r="0" g="0" b="0"/>
                </a:lnRef>
                <a:fillRef idx="0">
                  <a:scrgbClr r="0" g="0" b="0"/>
                </a:fillRef>
                <a:effectRef idx="0">
                  <a:scrgbClr r="0" g="0" b="0"/>
                </a:effectRef>
                <a:fontRef idx="minor"/>
              </p:style>
            </p:sp>
            <p:sp>
              <p:nvSpPr>
                <p:cNvPr id="230" name="CustomShape 60"/>
                <p:cNvSpPr/>
                <p:nvPr/>
              </p:nvSpPr>
              <p:spPr>
                <a:xfrm>
                  <a:off x="2598120" y="3178708"/>
                  <a:ext cx="1007280" cy="229862"/>
                </a:xfrm>
                <a:prstGeom prst="rect">
                  <a:avLst/>
                </a:prstGeom>
                <a:noFill/>
                <a:ln w="12700">
                  <a:noFill/>
                </a:ln>
              </p:spPr>
              <p:style>
                <a:lnRef idx="0">
                  <a:scrgbClr r="0" g="0" b="0"/>
                </a:lnRef>
                <a:fillRef idx="0">
                  <a:scrgbClr r="0" g="0" b="0"/>
                </a:fillRef>
                <a:effectRef idx="0">
                  <a:scrgbClr r="0" g="0" b="0"/>
                </a:effectRef>
                <a:fontRef idx="minor"/>
              </p:style>
              <p:txBody>
                <a:bodyPr lIns="25674" tIns="25404" rIns="25674" bIns="25404" anchor="ctr">
                  <a:spAutoFit/>
                </a:bodyPr>
                <a:lstStyle/>
                <a:p>
                  <a:pPr algn="ctr">
                    <a:lnSpc>
                      <a:spcPct val="100000"/>
                    </a:lnSpc>
                  </a:pPr>
                  <a:r>
                    <a:rPr lang="fr-FR" sz="788" b="1" spc="-1">
                      <a:solidFill>
                        <a:srgbClr val="000091"/>
                      </a:solidFill>
                      <a:latin typeface="Calibri"/>
                      <a:ea typeface="DejaVu Sans"/>
                    </a:rPr>
                    <a:t>M 2</a:t>
                  </a:r>
                  <a:endParaRPr lang="fr-FR" sz="788" spc="-1">
                    <a:latin typeface="Arial"/>
                  </a:endParaRPr>
                </a:p>
              </p:txBody>
            </p:sp>
          </p:grpSp>
          <p:grpSp>
            <p:nvGrpSpPr>
              <p:cNvPr id="231" name="Group 61"/>
              <p:cNvGrpSpPr/>
              <p:nvPr/>
            </p:nvGrpSpPr>
            <p:grpSpPr>
              <a:xfrm>
                <a:off x="2598120" y="3503880"/>
                <a:ext cx="1007280" cy="315360"/>
                <a:chOff x="2598120" y="3503880"/>
                <a:chExt cx="1007280" cy="315360"/>
              </a:xfrm>
            </p:grpSpPr>
            <p:sp>
              <p:nvSpPr>
                <p:cNvPr id="232" name="CustomShape 62"/>
                <p:cNvSpPr/>
                <p:nvPr/>
              </p:nvSpPr>
              <p:spPr>
                <a:xfrm>
                  <a:off x="2598120" y="3503880"/>
                  <a:ext cx="1007280" cy="315360"/>
                </a:xfrm>
                <a:prstGeom prst="rect">
                  <a:avLst/>
                </a:prstGeom>
                <a:solidFill>
                  <a:srgbClr val="00B050"/>
                </a:solidFill>
                <a:ln w="6350">
                  <a:solidFill>
                    <a:srgbClr val="005426"/>
                  </a:solidFill>
                  <a:round/>
                </a:ln>
              </p:spPr>
              <p:style>
                <a:lnRef idx="0">
                  <a:scrgbClr r="0" g="0" b="0"/>
                </a:lnRef>
                <a:fillRef idx="0">
                  <a:scrgbClr r="0" g="0" b="0"/>
                </a:fillRef>
                <a:effectRef idx="0">
                  <a:scrgbClr r="0" g="0" b="0"/>
                </a:effectRef>
                <a:fontRef idx="minor"/>
              </p:style>
            </p:sp>
            <p:sp>
              <p:nvSpPr>
                <p:cNvPr id="233" name="CustomShape 63"/>
                <p:cNvSpPr/>
                <p:nvPr/>
              </p:nvSpPr>
              <p:spPr>
                <a:xfrm>
                  <a:off x="2598120" y="3546628"/>
                  <a:ext cx="1007280" cy="229862"/>
                </a:xfrm>
                <a:prstGeom prst="rect">
                  <a:avLst/>
                </a:prstGeom>
                <a:noFill/>
                <a:ln w="12700">
                  <a:noFill/>
                </a:ln>
              </p:spPr>
              <p:style>
                <a:lnRef idx="0">
                  <a:scrgbClr r="0" g="0" b="0"/>
                </a:lnRef>
                <a:fillRef idx="0">
                  <a:scrgbClr r="0" g="0" b="0"/>
                </a:fillRef>
                <a:effectRef idx="0">
                  <a:scrgbClr r="0" g="0" b="0"/>
                </a:effectRef>
                <a:fontRef idx="minor"/>
              </p:style>
              <p:txBody>
                <a:bodyPr lIns="25674" tIns="25404" rIns="25674" bIns="25404" anchor="ctr">
                  <a:spAutoFit/>
                </a:bodyPr>
                <a:lstStyle/>
                <a:p>
                  <a:pPr algn="ctr">
                    <a:lnSpc>
                      <a:spcPct val="100000"/>
                    </a:lnSpc>
                  </a:pPr>
                  <a:r>
                    <a:rPr lang="fr-FR" sz="788" b="1" spc="-1">
                      <a:solidFill>
                        <a:srgbClr val="000091"/>
                      </a:solidFill>
                      <a:latin typeface="Calibri"/>
                      <a:ea typeface="DejaVu Sans"/>
                    </a:rPr>
                    <a:t>M 1</a:t>
                  </a:r>
                  <a:endParaRPr lang="fr-FR" sz="788" spc="-1">
                    <a:latin typeface="Arial"/>
                  </a:endParaRPr>
                </a:p>
              </p:txBody>
            </p:sp>
          </p:grpSp>
          <p:grpSp>
            <p:nvGrpSpPr>
              <p:cNvPr id="234" name="Group 64"/>
              <p:cNvGrpSpPr/>
              <p:nvPr/>
            </p:nvGrpSpPr>
            <p:grpSpPr>
              <a:xfrm>
                <a:off x="2598120" y="3738945"/>
                <a:ext cx="1007280" cy="160590"/>
                <a:chOff x="2598120" y="3738945"/>
                <a:chExt cx="1007280" cy="160590"/>
              </a:xfrm>
            </p:grpSpPr>
            <p:sp>
              <p:nvSpPr>
                <p:cNvPr id="235" name="CustomShape 65"/>
                <p:cNvSpPr/>
                <p:nvPr/>
              </p:nvSpPr>
              <p:spPr>
                <a:xfrm>
                  <a:off x="2598120" y="3751560"/>
                  <a:ext cx="1007280" cy="135720"/>
                </a:xfrm>
                <a:prstGeom prst="rect">
                  <a:avLst/>
                </a:prstGeom>
                <a:solidFill>
                  <a:srgbClr val="000000"/>
                </a:solidFill>
                <a:ln w="6350">
                  <a:solidFill>
                    <a:srgbClr val="000000"/>
                  </a:solidFill>
                  <a:round/>
                </a:ln>
              </p:spPr>
              <p:style>
                <a:lnRef idx="0">
                  <a:scrgbClr r="0" g="0" b="0"/>
                </a:lnRef>
                <a:fillRef idx="0">
                  <a:scrgbClr r="0" g="0" b="0"/>
                </a:fillRef>
                <a:effectRef idx="0">
                  <a:scrgbClr r="0" g="0" b="0"/>
                </a:effectRef>
                <a:fontRef idx="minor"/>
              </p:style>
            </p:sp>
            <p:sp>
              <p:nvSpPr>
                <p:cNvPr id="236" name="CustomShape 66"/>
                <p:cNvSpPr/>
                <p:nvPr/>
              </p:nvSpPr>
              <p:spPr>
                <a:xfrm>
                  <a:off x="2598120" y="3738945"/>
                  <a:ext cx="1007280" cy="160590"/>
                </a:xfrm>
                <a:prstGeom prst="rect">
                  <a:avLst/>
                </a:prstGeom>
                <a:noFill/>
                <a:ln w="12700">
                  <a:noFill/>
                </a:ln>
              </p:spPr>
              <p:style>
                <a:lnRef idx="0">
                  <a:scrgbClr r="0" g="0" b="0"/>
                </a:lnRef>
                <a:fillRef idx="0">
                  <a:scrgbClr r="0" g="0" b="0"/>
                </a:fillRef>
                <a:effectRef idx="0">
                  <a:scrgbClr r="0" g="0" b="0"/>
                </a:effectRef>
                <a:fontRef idx="minor"/>
              </p:style>
              <p:txBody>
                <a:bodyPr lIns="25674" tIns="25404" rIns="25674" bIns="25404" anchor="ctr">
                  <a:spAutoFit/>
                </a:bodyPr>
                <a:lstStyle/>
                <a:p>
                  <a:pPr algn="ctr">
                    <a:lnSpc>
                      <a:spcPct val="100000"/>
                    </a:lnSpc>
                  </a:pPr>
                  <a:r>
                    <a:rPr lang="fr-FR" sz="450" b="1" spc="-1">
                      <a:solidFill>
                        <a:srgbClr val="FFFFFF"/>
                      </a:solidFill>
                      <a:latin typeface="Calibri"/>
                      <a:ea typeface="DejaVu Sans"/>
                    </a:rPr>
                    <a:t>Licence</a:t>
                  </a:r>
                  <a:endParaRPr lang="fr-FR" sz="450" spc="-1">
                    <a:latin typeface="Arial"/>
                  </a:endParaRPr>
                </a:p>
              </p:txBody>
            </p:sp>
          </p:grpSp>
          <p:grpSp>
            <p:nvGrpSpPr>
              <p:cNvPr id="237" name="Group 67"/>
              <p:cNvGrpSpPr/>
              <p:nvPr/>
            </p:nvGrpSpPr>
            <p:grpSpPr>
              <a:xfrm>
                <a:off x="2598120" y="2760840"/>
                <a:ext cx="1007280" cy="353520"/>
                <a:chOff x="2598120" y="2760840"/>
                <a:chExt cx="1007280" cy="353520"/>
              </a:xfrm>
            </p:grpSpPr>
            <p:sp>
              <p:nvSpPr>
                <p:cNvPr id="238" name="CustomShape 68"/>
                <p:cNvSpPr/>
                <p:nvPr/>
              </p:nvSpPr>
              <p:spPr>
                <a:xfrm>
                  <a:off x="2598120" y="2760840"/>
                  <a:ext cx="1007280" cy="353520"/>
                </a:xfrm>
                <a:prstGeom prst="rect">
                  <a:avLst/>
                </a:prstGeom>
                <a:solidFill>
                  <a:srgbClr val="00B050"/>
                </a:solidFill>
                <a:ln w="6350">
                  <a:solidFill>
                    <a:srgbClr val="005426"/>
                  </a:solidFill>
                  <a:round/>
                </a:ln>
              </p:spPr>
              <p:style>
                <a:lnRef idx="0">
                  <a:scrgbClr r="0" g="0" b="0"/>
                </a:lnRef>
                <a:fillRef idx="0">
                  <a:scrgbClr r="0" g="0" b="0"/>
                </a:fillRef>
                <a:effectRef idx="0">
                  <a:scrgbClr r="0" g="0" b="0"/>
                </a:effectRef>
                <a:fontRef idx="minor"/>
              </p:style>
            </p:sp>
            <p:sp>
              <p:nvSpPr>
                <p:cNvPr id="239" name="CustomShape 69"/>
                <p:cNvSpPr/>
                <p:nvPr/>
              </p:nvSpPr>
              <p:spPr>
                <a:xfrm>
                  <a:off x="2598120" y="2822669"/>
                  <a:ext cx="1007280" cy="229861"/>
                </a:xfrm>
                <a:prstGeom prst="rect">
                  <a:avLst/>
                </a:prstGeom>
                <a:noFill/>
                <a:ln w="12700">
                  <a:noFill/>
                </a:ln>
              </p:spPr>
              <p:style>
                <a:lnRef idx="0">
                  <a:scrgbClr r="0" g="0" b="0"/>
                </a:lnRef>
                <a:fillRef idx="0">
                  <a:scrgbClr r="0" g="0" b="0"/>
                </a:fillRef>
                <a:effectRef idx="0">
                  <a:scrgbClr r="0" g="0" b="0"/>
                </a:effectRef>
                <a:fontRef idx="minor"/>
              </p:style>
              <p:txBody>
                <a:bodyPr lIns="25674" tIns="25404" rIns="25674" bIns="25404" anchor="ctr">
                  <a:spAutoFit/>
                </a:bodyPr>
                <a:lstStyle/>
                <a:p>
                  <a:pPr algn="ctr">
                    <a:lnSpc>
                      <a:spcPct val="100000"/>
                    </a:lnSpc>
                  </a:pPr>
                  <a:r>
                    <a:rPr lang="fr-FR" sz="788" b="1" spc="-1">
                      <a:solidFill>
                        <a:srgbClr val="000091"/>
                      </a:solidFill>
                      <a:latin typeface="Calibri"/>
                      <a:ea typeface="DejaVu Sans"/>
                    </a:rPr>
                    <a:t>D1</a:t>
                  </a:r>
                  <a:endParaRPr lang="fr-FR" sz="788" spc="-1">
                    <a:latin typeface="Arial"/>
                  </a:endParaRPr>
                </a:p>
              </p:txBody>
            </p:sp>
          </p:grpSp>
          <p:grpSp>
            <p:nvGrpSpPr>
              <p:cNvPr id="240" name="Group 70"/>
              <p:cNvGrpSpPr/>
              <p:nvPr/>
            </p:nvGrpSpPr>
            <p:grpSpPr>
              <a:xfrm>
                <a:off x="2338200" y="2407320"/>
                <a:ext cx="1266840" cy="352440"/>
                <a:chOff x="2338200" y="2407320"/>
                <a:chExt cx="1266840" cy="352440"/>
              </a:xfrm>
            </p:grpSpPr>
            <p:sp>
              <p:nvSpPr>
                <p:cNvPr id="241" name="CustomShape 71"/>
                <p:cNvSpPr/>
                <p:nvPr/>
              </p:nvSpPr>
              <p:spPr>
                <a:xfrm>
                  <a:off x="2338200" y="2407320"/>
                  <a:ext cx="1266840" cy="352440"/>
                </a:xfrm>
                <a:prstGeom prst="rect">
                  <a:avLst/>
                </a:prstGeom>
                <a:solidFill>
                  <a:srgbClr val="00B050"/>
                </a:solidFill>
                <a:ln w="6350">
                  <a:solidFill>
                    <a:srgbClr val="005426"/>
                  </a:solidFill>
                  <a:round/>
                </a:ln>
              </p:spPr>
              <p:style>
                <a:lnRef idx="0">
                  <a:scrgbClr r="0" g="0" b="0"/>
                </a:lnRef>
                <a:fillRef idx="0">
                  <a:scrgbClr r="0" g="0" b="0"/>
                </a:fillRef>
                <a:effectRef idx="0">
                  <a:scrgbClr r="0" g="0" b="0"/>
                </a:effectRef>
                <a:fontRef idx="minor"/>
              </p:style>
            </p:sp>
            <p:sp>
              <p:nvSpPr>
                <p:cNvPr id="242" name="CustomShape 72"/>
                <p:cNvSpPr/>
                <p:nvPr/>
              </p:nvSpPr>
              <p:spPr>
                <a:xfrm>
                  <a:off x="2338200" y="2468430"/>
                  <a:ext cx="1266840" cy="229862"/>
                </a:xfrm>
                <a:prstGeom prst="rect">
                  <a:avLst/>
                </a:prstGeom>
                <a:noFill/>
                <a:ln w="12700">
                  <a:noFill/>
                </a:ln>
              </p:spPr>
              <p:style>
                <a:lnRef idx="0">
                  <a:scrgbClr r="0" g="0" b="0"/>
                </a:lnRef>
                <a:fillRef idx="0">
                  <a:scrgbClr r="0" g="0" b="0"/>
                </a:fillRef>
                <a:effectRef idx="0">
                  <a:scrgbClr r="0" g="0" b="0"/>
                </a:effectRef>
                <a:fontRef idx="minor"/>
              </p:style>
              <p:txBody>
                <a:bodyPr lIns="25674" tIns="25404" rIns="25674" bIns="25404" anchor="ctr">
                  <a:spAutoFit/>
                </a:bodyPr>
                <a:lstStyle/>
                <a:p>
                  <a:pPr algn="ctr">
                    <a:lnSpc>
                      <a:spcPct val="100000"/>
                    </a:lnSpc>
                  </a:pPr>
                  <a:r>
                    <a:rPr lang="fr-FR" sz="788" b="1" spc="-1">
                      <a:solidFill>
                        <a:srgbClr val="000091"/>
                      </a:solidFill>
                      <a:latin typeface="Calibri"/>
                      <a:ea typeface="DejaVu Sans"/>
                    </a:rPr>
                    <a:t>D2</a:t>
                  </a:r>
                  <a:endParaRPr lang="fr-FR" sz="788" spc="-1">
                    <a:latin typeface="Arial"/>
                  </a:endParaRPr>
                </a:p>
              </p:txBody>
            </p:sp>
          </p:grpSp>
          <p:grpSp>
            <p:nvGrpSpPr>
              <p:cNvPr id="243" name="Group 73"/>
              <p:cNvGrpSpPr/>
              <p:nvPr/>
            </p:nvGrpSpPr>
            <p:grpSpPr>
              <a:xfrm>
                <a:off x="2338200" y="2054880"/>
                <a:ext cx="1266840" cy="352440"/>
                <a:chOff x="2338200" y="2054880"/>
                <a:chExt cx="1266840" cy="352440"/>
              </a:xfrm>
            </p:grpSpPr>
            <p:sp>
              <p:nvSpPr>
                <p:cNvPr id="244" name="CustomShape 74"/>
                <p:cNvSpPr/>
                <p:nvPr/>
              </p:nvSpPr>
              <p:spPr>
                <a:xfrm>
                  <a:off x="2338200" y="2054880"/>
                  <a:ext cx="1266840" cy="352440"/>
                </a:xfrm>
                <a:prstGeom prst="rect">
                  <a:avLst/>
                </a:prstGeom>
                <a:solidFill>
                  <a:srgbClr val="00B050"/>
                </a:solidFill>
                <a:ln w="6350">
                  <a:solidFill>
                    <a:srgbClr val="005426"/>
                  </a:solidFill>
                  <a:round/>
                </a:ln>
              </p:spPr>
              <p:style>
                <a:lnRef idx="0">
                  <a:scrgbClr r="0" g="0" b="0"/>
                </a:lnRef>
                <a:fillRef idx="0">
                  <a:scrgbClr r="0" g="0" b="0"/>
                </a:fillRef>
                <a:effectRef idx="0">
                  <a:scrgbClr r="0" g="0" b="0"/>
                </a:effectRef>
                <a:fontRef idx="minor"/>
              </p:style>
            </p:sp>
            <p:sp>
              <p:nvSpPr>
                <p:cNvPr id="245" name="CustomShape 75"/>
                <p:cNvSpPr/>
                <p:nvPr/>
              </p:nvSpPr>
              <p:spPr>
                <a:xfrm>
                  <a:off x="2338200" y="2116350"/>
                  <a:ext cx="1266840" cy="229862"/>
                </a:xfrm>
                <a:prstGeom prst="rect">
                  <a:avLst/>
                </a:prstGeom>
                <a:noFill/>
                <a:ln w="12700">
                  <a:noFill/>
                </a:ln>
              </p:spPr>
              <p:style>
                <a:lnRef idx="0">
                  <a:scrgbClr r="0" g="0" b="0"/>
                </a:lnRef>
                <a:fillRef idx="0">
                  <a:scrgbClr r="0" g="0" b="0"/>
                </a:fillRef>
                <a:effectRef idx="0">
                  <a:scrgbClr r="0" g="0" b="0"/>
                </a:effectRef>
                <a:fontRef idx="minor"/>
              </p:style>
              <p:txBody>
                <a:bodyPr lIns="25674" tIns="25404" rIns="25674" bIns="25404" anchor="ctr">
                  <a:spAutoFit/>
                </a:bodyPr>
                <a:lstStyle/>
                <a:p>
                  <a:pPr algn="ctr">
                    <a:lnSpc>
                      <a:spcPct val="100000"/>
                    </a:lnSpc>
                  </a:pPr>
                  <a:r>
                    <a:rPr lang="fr-FR" sz="788" b="1" spc="-1">
                      <a:solidFill>
                        <a:srgbClr val="000091"/>
                      </a:solidFill>
                      <a:latin typeface="Calibri"/>
                      <a:ea typeface="DejaVu Sans"/>
                    </a:rPr>
                    <a:t>D3</a:t>
                  </a:r>
                  <a:endParaRPr lang="fr-FR" sz="788" spc="-1">
                    <a:latin typeface="Arial"/>
                  </a:endParaRPr>
                </a:p>
              </p:txBody>
            </p:sp>
          </p:grpSp>
          <p:grpSp>
            <p:nvGrpSpPr>
              <p:cNvPr id="246" name="Group 76"/>
              <p:cNvGrpSpPr/>
              <p:nvPr/>
            </p:nvGrpSpPr>
            <p:grpSpPr>
              <a:xfrm>
                <a:off x="2598120" y="3016426"/>
                <a:ext cx="1006200" cy="160590"/>
                <a:chOff x="2598120" y="3016426"/>
                <a:chExt cx="1006200" cy="160590"/>
              </a:xfrm>
            </p:grpSpPr>
            <p:sp>
              <p:nvSpPr>
                <p:cNvPr id="247" name="CustomShape 77"/>
                <p:cNvSpPr/>
                <p:nvPr/>
              </p:nvSpPr>
              <p:spPr>
                <a:xfrm>
                  <a:off x="2598120" y="3025440"/>
                  <a:ext cx="1006200" cy="142920"/>
                </a:xfrm>
                <a:prstGeom prst="rect">
                  <a:avLst/>
                </a:prstGeom>
                <a:solidFill>
                  <a:srgbClr val="000000"/>
                </a:solidFill>
                <a:ln w="6350">
                  <a:solidFill>
                    <a:srgbClr val="000000"/>
                  </a:solidFill>
                  <a:round/>
                </a:ln>
              </p:spPr>
              <p:style>
                <a:lnRef idx="0">
                  <a:scrgbClr r="0" g="0" b="0"/>
                </a:lnRef>
                <a:fillRef idx="0">
                  <a:scrgbClr r="0" g="0" b="0"/>
                </a:fillRef>
                <a:effectRef idx="0">
                  <a:scrgbClr r="0" g="0" b="0"/>
                </a:effectRef>
                <a:fontRef idx="minor"/>
              </p:style>
            </p:sp>
            <p:sp>
              <p:nvSpPr>
                <p:cNvPr id="248" name="CustomShape 78"/>
                <p:cNvSpPr/>
                <p:nvPr/>
              </p:nvSpPr>
              <p:spPr>
                <a:xfrm>
                  <a:off x="2598120" y="3016426"/>
                  <a:ext cx="1006200" cy="160590"/>
                </a:xfrm>
                <a:prstGeom prst="rect">
                  <a:avLst/>
                </a:prstGeom>
                <a:noFill/>
                <a:ln w="12700">
                  <a:noFill/>
                </a:ln>
              </p:spPr>
              <p:style>
                <a:lnRef idx="0">
                  <a:scrgbClr r="0" g="0" b="0"/>
                </a:lnRef>
                <a:fillRef idx="0">
                  <a:scrgbClr r="0" g="0" b="0"/>
                </a:fillRef>
                <a:effectRef idx="0">
                  <a:scrgbClr r="0" g="0" b="0"/>
                </a:effectRef>
                <a:fontRef idx="minor"/>
              </p:style>
              <p:txBody>
                <a:bodyPr lIns="25674" tIns="25404" rIns="25674" bIns="25404" anchor="ctr">
                  <a:spAutoFit/>
                </a:bodyPr>
                <a:lstStyle/>
                <a:p>
                  <a:pPr algn="ctr">
                    <a:lnSpc>
                      <a:spcPct val="100000"/>
                    </a:lnSpc>
                  </a:pPr>
                  <a:r>
                    <a:rPr lang="fr-FR" sz="450" b="1" spc="-1">
                      <a:solidFill>
                        <a:srgbClr val="FFFFFF"/>
                      </a:solidFill>
                      <a:latin typeface="Calibri"/>
                      <a:ea typeface="DejaVu Sans"/>
                    </a:rPr>
                    <a:t>Master</a:t>
                  </a:r>
                  <a:endParaRPr lang="fr-FR" sz="450" spc="-1">
                    <a:latin typeface="Arial"/>
                  </a:endParaRPr>
                </a:p>
              </p:txBody>
            </p:sp>
          </p:grpSp>
          <p:grpSp>
            <p:nvGrpSpPr>
              <p:cNvPr id="249" name="Group 79"/>
              <p:cNvGrpSpPr/>
              <p:nvPr/>
            </p:nvGrpSpPr>
            <p:grpSpPr>
              <a:xfrm>
                <a:off x="2338200" y="1972426"/>
                <a:ext cx="1266840" cy="161294"/>
                <a:chOff x="2338200" y="1972426"/>
                <a:chExt cx="1266840" cy="161294"/>
              </a:xfrm>
            </p:grpSpPr>
            <p:sp>
              <p:nvSpPr>
                <p:cNvPr id="250" name="CustomShape 80"/>
                <p:cNvSpPr/>
                <p:nvPr/>
              </p:nvSpPr>
              <p:spPr>
                <a:xfrm>
                  <a:off x="2338200" y="1972800"/>
                  <a:ext cx="1266840" cy="160920"/>
                </a:xfrm>
                <a:prstGeom prst="rect">
                  <a:avLst/>
                </a:prstGeom>
                <a:solidFill>
                  <a:srgbClr val="000000"/>
                </a:solidFill>
                <a:ln w="6350">
                  <a:solidFill>
                    <a:srgbClr val="000000"/>
                  </a:solidFill>
                  <a:round/>
                </a:ln>
              </p:spPr>
              <p:style>
                <a:lnRef idx="0">
                  <a:scrgbClr r="0" g="0" b="0"/>
                </a:lnRef>
                <a:fillRef idx="0">
                  <a:scrgbClr r="0" g="0" b="0"/>
                </a:fillRef>
                <a:effectRef idx="0">
                  <a:scrgbClr r="0" g="0" b="0"/>
                </a:effectRef>
                <a:fontRef idx="minor"/>
              </p:style>
            </p:sp>
            <p:sp>
              <p:nvSpPr>
                <p:cNvPr id="251" name="CustomShape 81"/>
                <p:cNvSpPr/>
                <p:nvPr/>
              </p:nvSpPr>
              <p:spPr>
                <a:xfrm>
                  <a:off x="2338200" y="1972426"/>
                  <a:ext cx="1266840" cy="160590"/>
                </a:xfrm>
                <a:prstGeom prst="rect">
                  <a:avLst/>
                </a:prstGeom>
                <a:noFill/>
                <a:ln w="12700">
                  <a:noFill/>
                </a:ln>
              </p:spPr>
              <p:style>
                <a:lnRef idx="0">
                  <a:scrgbClr r="0" g="0" b="0"/>
                </a:lnRef>
                <a:fillRef idx="0">
                  <a:scrgbClr r="0" g="0" b="0"/>
                </a:fillRef>
                <a:effectRef idx="0">
                  <a:scrgbClr r="0" g="0" b="0"/>
                </a:effectRef>
                <a:fontRef idx="minor"/>
              </p:style>
              <p:txBody>
                <a:bodyPr lIns="25674" tIns="25404" rIns="25674" bIns="25404" anchor="ctr">
                  <a:spAutoFit/>
                </a:bodyPr>
                <a:lstStyle/>
                <a:p>
                  <a:pPr algn="ctr">
                    <a:lnSpc>
                      <a:spcPct val="100000"/>
                    </a:lnSpc>
                  </a:pPr>
                  <a:r>
                    <a:rPr lang="fr-FR" sz="450" b="1" spc="-1">
                      <a:solidFill>
                        <a:srgbClr val="FFFFFF"/>
                      </a:solidFill>
                      <a:latin typeface="Calibri"/>
                      <a:ea typeface="DejaVu Sans"/>
                    </a:rPr>
                    <a:t>Doctorat</a:t>
                  </a:r>
                  <a:endParaRPr lang="fr-FR" sz="450" spc="-1">
                    <a:latin typeface="Arial"/>
                  </a:endParaRPr>
                </a:p>
              </p:txBody>
            </p:sp>
          </p:grpSp>
          <p:grpSp>
            <p:nvGrpSpPr>
              <p:cNvPr id="252" name="Group 82"/>
              <p:cNvGrpSpPr/>
              <p:nvPr/>
            </p:nvGrpSpPr>
            <p:grpSpPr>
              <a:xfrm>
                <a:off x="2923200" y="3390256"/>
                <a:ext cx="352440" cy="172889"/>
                <a:chOff x="2923200" y="3390256"/>
                <a:chExt cx="352440" cy="172889"/>
              </a:xfrm>
            </p:grpSpPr>
            <p:sp>
              <p:nvSpPr>
                <p:cNvPr id="253" name="CustomShape 83"/>
                <p:cNvSpPr/>
                <p:nvPr/>
              </p:nvSpPr>
              <p:spPr>
                <a:xfrm>
                  <a:off x="2923200" y="3421800"/>
                  <a:ext cx="352440" cy="109440"/>
                </a:xfrm>
                <a:prstGeom prst="ellipse">
                  <a:avLst/>
                </a:prstGeom>
                <a:solidFill>
                  <a:srgbClr val="C00000"/>
                </a:solidFill>
                <a:ln w="3175">
                  <a:solidFill>
                    <a:srgbClr val="000000"/>
                  </a:solidFill>
                  <a:miter/>
                </a:ln>
              </p:spPr>
              <p:style>
                <a:lnRef idx="0">
                  <a:scrgbClr r="0" g="0" b="0"/>
                </a:lnRef>
                <a:fillRef idx="0">
                  <a:scrgbClr r="0" g="0" b="0"/>
                </a:fillRef>
                <a:effectRef idx="0">
                  <a:scrgbClr r="0" g="0" b="0"/>
                </a:effectRef>
                <a:fontRef idx="minor"/>
              </p:style>
            </p:sp>
            <p:sp>
              <p:nvSpPr>
                <p:cNvPr id="254" name="CustomShape 84"/>
                <p:cNvSpPr/>
                <p:nvPr/>
              </p:nvSpPr>
              <p:spPr>
                <a:xfrm>
                  <a:off x="2974680" y="3390256"/>
                  <a:ext cx="248760" cy="172889"/>
                </a:xfrm>
                <a:prstGeom prst="rect">
                  <a:avLst/>
                </a:prstGeom>
                <a:noFill/>
                <a:ln w="12700">
                  <a:noFill/>
                </a:ln>
              </p:spPr>
              <p:style>
                <a:lnRef idx="0">
                  <a:scrgbClr r="0" g="0" b="0"/>
                </a:lnRef>
                <a:fillRef idx="0">
                  <a:scrgbClr r="0" g="0" b="0"/>
                </a:fillRef>
                <a:effectRef idx="0">
                  <a:scrgbClr r="0" g="0" b="0"/>
                </a:effectRef>
                <a:fontRef idx="minor"/>
              </p:style>
              <p:txBody>
                <a:bodyPr lIns="25674" tIns="25404" rIns="25674" bIns="25404" anchor="ctr">
                  <a:spAutoFit/>
                </a:bodyPr>
                <a:lstStyle/>
                <a:p>
                  <a:pPr algn="ctr">
                    <a:lnSpc>
                      <a:spcPct val="100000"/>
                    </a:lnSpc>
                  </a:pPr>
                  <a:r>
                    <a:rPr lang="fr-FR" sz="510" spc="-1">
                      <a:solidFill>
                        <a:srgbClr val="FFFFFF"/>
                      </a:solidFill>
                      <a:latin typeface="Calibri"/>
                      <a:ea typeface="DejaVu Sans"/>
                    </a:rPr>
                    <a:t>D</a:t>
                  </a:r>
                  <a:endParaRPr lang="fr-FR" sz="510" spc="-1">
                    <a:latin typeface="Arial"/>
                  </a:endParaRPr>
                </a:p>
              </p:txBody>
            </p:sp>
          </p:grpSp>
        </p:grpSp>
        <p:sp>
          <p:nvSpPr>
            <p:cNvPr id="255" name="CustomShape 85"/>
            <p:cNvSpPr/>
            <p:nvPr/>
          </p:nvSpPr>
          <p:spPr>
            <a:xfrm rot="16200000">
              <a:off x="3045600" y="4768560"/>
              <a:ext cx="111600" cy="135360"/>
            </a:xfrm>
            <a:custGeom>
              <a:avLst/>
              <a:gdLst/>
              <a:ahLst/>
              <a:cxnLst/>
              <a:rect l="l" t="t" r="r" b="b"/>
              <a:pathLst>
                <a:path w="21600" h="21600">
                  <a:moveTo>
                    <a:pt x="0" y="0"/>
                  </a:moveTo>
                  <a:lnTo>
                    <a:pt x="21600" y="0"/>
                  </a:lnTo>
                  <a:lnTo>
                    <a:pt x="21600" y="8640"/>
                  </a:lnTo>
                  <a:lnTo>
                    <a:pt x="0" y="8640"/>
                  </a:lnTo>
                  <a:lnTo>
                    <a:pt x="0" y="0"/>
                  </a:lnTo>
                  <a:close/>
                  <a:moveTo>
                    <a:pt x="0" y="12960"/>
                  </a:moveTo>
                  <a:lnTo>
                    <a:pt x="21600" y="12960"/>
                  </a:lnTo>
                  <a:lnTo>
                    <a:pt x="21600" y="21600"/>
                  </a:lnTo>
                  <a:lnTo>
                    <a:pt x="0" y="21600"/>
                  </a:lnTo>
                  <a:lnTo>
                    <a:pt x="0" y="12960"/>
                  </a:lnTo>
                  <a:close/>
                </a:path>
              </a:pathLst>
            </a:custGeom>
            <a:solidFill>
              <a:srgbClr val="00B050"/>
            </a:solidFill>
            <a:ln w="12700">
              <a:noFill/>
            </a:ln>
          </p:spPr>
          <p:style>
            <a:lnRef idx="0">
              <a:scrgbClr r="0" g="0" b="0"/>
            </a:lnRef>
            <a:fillRef idx="0">
              <a:scrgbClr r="0" g="0" b="0"/>
            </a:fillRef>
            <a:effectRef idx="0">
              <a:scrgbClr r="0" g="0" b="0"/>
            </a:effectRef>
            <a:fontRef idx="minor"/>
          </p:style>
        </p:sp>
      </p:grpSp>
      <p:grpSp>
        <p:nvGrpSpPr>
          <p:cNvPr id="256" name="Group 86"/>
          <p:cNvGrpSpPr/>
          <p:nvPr/>
        </p:nvGrpSpPr>
        <p:grpSpPr>
          <a:xfrm>
            <a:off x="4229593" y="4311575"/>
            <a:ext cx="1682306" cy="172556"/>
            <a:chOff x="4115880" y="4886189"/>
            <a:chExt cx="2241000" cy="229861"/>
          </a:xfrm>
        </p:grpSpPr>
        <p:sp>
          <p:nvSpPr>
            <p:cNvPr id="257" name="CustomShape 87"/>
            <p:cNvSpPr/>
            <p:nvPr/>
          </p:nvSpPr>
          <p:spPr>
            <a:xfrm>
              <a:off x="4115880" y="4893480"/>
              <a:ext cx="2241000" cy="215640"/>
            </a:xfrm>
            <a:prstGeom prst="rect">
              <a:avLst/>
            </a:prstGeom>
            <a:solidFill>
              <a:srgbClr val="262626"/>
            </a:solidFill>
            <a:ln w="6350">
              <a:solidFill>
                <a:srgbClr val="000000"/>
              </a:solidFill>
              <a:round/>
            </a:ln>
          </p:spPr>
          <p:style>
            <a:lnRef idx="0">
              <a:scrgbClr r="0" g="0" b="0"/>
            </a:lnRef>
            <a:fillRef idx="0">
              <a:scrgbClr r="0" g="0" b="0"/>
            </a:fillRef>
            <a:effectRef idx="0">
              <a:scrgbClr r="0" g="0" b="0"/>
            </a:effectRef>
            <a:fontRef idx="minor"/>
          </p:style>
        </p:sp>
        <p:sp>
          <p:nvSpPr>
            <p:cNvPr id="258" name="CustomShape 88"/>
            <p:cNvSpPr/>
            <p:nvPr/>
          </p:nvSpPr>
          <p:spPr>
            <a:xfrm>
              <a:off x="4115880" y="4886189"/>
              <a:ext cx="2241000" cy="229861"/>
            </a:xfrm>
            <a:prstGeom prst="rect">
              <a:avLst/>
            </a:prstGeom>
            <a:noFill/>
            <a:ln w="12700">
              <a:noFill/>
            </a:ln>
          </p:spPr>
          <p:style>
            <a:lnRef idx="0">
              <a:scrgbClr r="0" g="0" b="0"/>
            </a:lnRef>
            <a:fillRef idx="0">
              <a:scrgbClr r="0" g="0" b="0"/>
            </a:fillRef>
            <a:effectRef idx="0">
              <a:scrgbClr r="0" g="0" b="0"/>
            </a:effectRef>
            <a:fontRef idx="minor"/>
          </p:style>
          <p:txBody>
            <a:bodyPr lIns="25674" tIns="25404" rIns="25674" bIns="25404" anchor="ctr">
              <a:spAutoFit/>
            </a:bodyPr>
            <a:lstStyle/>
            <a:p>
              <a:pPr algn="ctr">
                <a:lnSpc>
                  <a:spcPct val="100000"/>
                </a:lnSpc>
              </a:pPr>
              <a:r>
                <a:rPr lang="fr-FR" sz="788" b="1" spc="-1">
                  <a:solidFill>
                    <a:srgbClr val="FFFFFF"/>
                  </a:solidFill>
                  <a:latin typeface="Calibri"/>
                  <a:ea typeface="DejaVu Sans"/>
                </a:rPr>
                <a:t>LYCÉE</a:t>
              </a:r>
              <a:endParaRPr lang="fr-FR" sz="788" spc="-1">
                <a:latin typeface="Arial"/>
              </a:endParaRPr>
            </a:p>
          </p:txBody>
        </p:sp>
      </p:grpSp>
      <p:grpSp>
        <p:nvGrpSpPr>
          <p:cNvPr id="259" name="Group 89"/>
          <p:cNvGrpSpPr/>
          <p:nvPr/>
        </p:nvGrpSpPr>
        <p:grpSpPr>
          <a:xfrm>
            <a:off x="5953788" y="4310224"/>
            <a:ext cx="1098566" cy="172556"/>
            <a:chOff x="6412680" y="4884390"/>
            <a:chExt cx="1463400" cy="229861"/>
          </a:xfrm>
        </p:grpSpPr>
        <p:sp>
          <p:nvSpPr>
            <p:cNvPr id="260" name="CustomShape 90"/>
            <p:cNvSpPr/>
            <p:nvPr/>
          </p:nvSpPr>
          <p:spPr>
            <a:xfrm>
              <a:off x="6412680" y="4892400"/>
              <a:ext cx="1463400" cy="214200"/>
            </a:xfrm>
            <a:prstGeom prst="rect">
              <a:avLst/>
            </a:prstGeom>
            <a:solidFill>
              <a:srgbClr val="262626"/>
            </a:solidFill>
            <a:ln w="6350">
              <a:solidFill>
                <a:srgbClr val="000000"/>
              </a:solidFill>
              <a:round/>
            </a:ln>
          </p:spPr>
          <p:style>
            <a:lnRef idx="0">
              <a:scrgbClr r="0" g="0" b="0"/>
            </a:lnRef>
            <a:fillRef idx="0">
              <a:scrgbClr r="0" g="0" b="0"/>
            </a:fillRef>
            <a:effectRef idx="0">
              <a:scrgbClr r="0" g="0" b="0"/>
            </a:effectRef>
            <a:fontRef idx="minor"/>
          </p:style>
        </p:sp>
        <p:sp>
          <p:nvSpPr>
            <p:cNvPr id="261" name="CustomShape 91"/>
            <p:cNvSpPr/>
            <p:nvPr/>
          </p:nvSpPr>
          <p:spPr>
            <a:xfrm>
              <a:off x="6412680" y="4884390"/>
              <a:ext cx="1463400" cy="229861"/>
            </a:xfrm>
            <a:prstGeom prst="rect">
              <a:avLst/>
            </a:prstGeom>
            <a:noFill/>
            <a:ln w="12700">
              <a:noFill/>
            </a:ln>
          </p:spPr>
          <p:style>
            <a:lnRef idx="0">
              <a:scrgbClr r="0" g="0" b="0"/>
            </a:lnRef>
            <a:fillRef idx="0">
              <a:scrgbClr r="0" g="0" b="0"/>
            </a:fillRef>
            <a:effectRef idx="0">
              <a:scrgbClr r="0" g="0" b="0"/>
            </a:effectRef>
            <a:fontRef idx="minor"/>
          </p:style>
          <p:txBody>
            <a:bodyPr lIns="25674" tIns="25404" rIns="25674" bIns="25404" anchor="ctr">
              <a:spAutoFit/>
            </a:bodyPr>
            <a:lstStyle/>
            <a:p>
              <a:pPr algn="ctr">
                <a:lnSpc>
                  <a:spcPct val="100000"/>
                </a:lnSpc>
              </a:pPr>
              <a:r>
                <a:rPr lang="fr-FR" sz="788" b="1" spc="-1">
                  <a:solidFill>
                    <a:srgbClr val="FFFFFF"/>
                  </a:solidFill>
                  <a:latin typeface="Calibri"/>
                  <a:ea typeface="DejaVu Sans"/>
                </a:rPr>
                <a:t>ÉCOLES</a:t>
              </a:r>
              <a:endParaRPr lang="fr-FR" sz="788" spc="-1">
                <a:latin typeface="Arial"/>
              </a:endParaRPr>
            </a:p>
          </p:txBody>
        </p:sp>
      </p:grpSp>
      <p:grpSp>
        <p:nvGrpSpPr>
          <p:cNvPr id="262" name="Group 92"/>
          <p:cNvGrpSpPr/>
          <p:nvPr/>
        </p:nvGrpSpPr>
        <p:grpSpPr>
          <a:xfrm>
            <a:off x="3884754" y="4311575"/>
            <a:ext cx="323760" cy="172556"/>
            <a:chOff x="3656520" y="4886189"/>
            <a:chExt cx="431280" cy="229861"/>
          </a:xfrm>
        </p:grpSpPr>
        <p:sp>
          <p:nvSpPr>
            <p:cNvPr id="263" name="CustomShape 93"/>
            <p:cNvSpPr/>
            <p:nvPr/>
          </p:nvSpPr>
          <p:spPr>
            <a:xfrm>
              <a:off x="3656520" y="4893480"/>
              <a:ext cx="431280" cy="215640"/>
            </a:xfrm>
            <a:prstGeom prst="rect">
              <a:avLst/>
            </a:prstGeom>
            <a:solidFill>
              <a:srgbClr val="262626"/>
            </a:solidFill>
            <a:ln w="6350">
              <a:solidFill>
                <a:srgbClr val="000000"/>
              </a:solidFill>
              <a:round/>
            </a:ln>
          </p:spPr>
          <p:style>
            <a:lnRef idx="0">
              <a:scrgbClr r="0" g="0" b="0"/>
            </a:lnRef>
            <a:fillRef idx="0">
              <a:scrgbClr r="0" g="0" b="0"/>
            </a:fillRef>
            <a:effectRef idx="0">
              <a:scrgbClr r="0" g="0" b="0"/>
            </a:effectRef>
            <a:fontRef idx="minor"/>
          </p:style>
        </p:sp>
        <p:sp>
          <p:nvSpPr>
            <p:cNvPr id="264" name="CustomShape 94"/>
            <p:cNvSpPr/>
            <p:nvPr/>
          </p:nvSpPr>
          <p:spPr>
            <a:xfrm>
              <a:off x="3656520" y="4886189"/>
              <a:ext cx="431280" cy="229861"/>
            </a:xfrm>
            <a:prstGeom prst="rect">
              <a:avLst/>
            </a:prstGeom>
            <a:noFill/>
            <a:ln w="12700">
              <a:noFill/>
            </a:ln>
          </p:spPr>
          <p:style>
            <a:lnRef idx="0">
              <a:scrgbClr r="0" g="0" b="0"/>
            </a:lnRef>
            <a:fillRef idx="0">
              <a:scrgbClr r="0" g="0" b="0"/>
            </a:fillRef>
            <a:effectRef idx="0">
              <a:scrgbClr r="0" g="0" b="0"/>
            </a:effectRef>
            <a:fontRef idx="minor"/>
          </p:style>
          <p:txBody>
            <a:bodyPr lIns="25674" tIns="25404" rIns="25674" bIns="25404" anchor="ctr">
              <a:spAutoFit/>
            </a:bodyPr>
            <a:lstStyle/>
            <a:p>
              <a:pPr algn="ctr">
                <a:lnSpc>
                  <a:spcPct val="100000"/>
                </a:lnSpc>
              </a:pPr>
              <a:r>
                <a:rPr lang="fr-FR" sz="788" b="1" spc="-1">
                  <a:solidFill>
                    <a:srgbClr val="FFFFFF"/>
                  </a:solidFill>
                  <a:latin typeface="Calibri"/>
                  <a:ea typeface="DejaVu Sans"/>
                </a:rPr>
                <a:t>IUT</a:t>
              </a:r>
              <a:endParaRPr lang="fr-FR" sz="788" spc="-1">
                <a:latin typeface="Arial"/>
              </a:endParaRPr>
            </a:p>
          </p:txBody>
        </p:sp>
      </p:grpSp>
      <p:sp>
        <p:nvSpPr>
          <p:cNvPr id="265" name="CustomShape 95"/>
          <p:cNvSpPr/>
          <p:nvPr/>
        </p:nvSpPr>
        <p:spPr>
          <a:xfrm>
            <a:off x="2027596" y="4317041"/>
            <a:ext cx="159988" cy="159988"/>
          </a:xfrm>
          <a:prstGeom prst="rect">
            <a:avLst/>
          </a:prstGeom>
          <a:solidFill>
            <a:srgbClr val="000000"/>
          </a:solidFill>
          <a:ln w="6350">
            <a:solidFill>
              <a:srgbClr val="000000"/>
            </a:solidFill>
            <a:round/>
          </a:ln>
        </p:spPr>
        <p:style>
          <a:lnRef idx="0">
            <a:scrgbClr r="0" g="0" b="0"/>
          </a:lnRef>
          <a:fillRef idx="0">
            <a:scrgbClr r="0" g="0" b="0"/>
          </a:fillRef>
          <a:effectRef idx="0">
            <a:scrgbClr r="0" g="0" b="0"/>
          </a:effectRef>
          <a:fontRef idx="minor"/>
        </p:style>
      </p:sp>
      <p:sp>
        <p:nvSpPr>
          <p:cNvPr id="266" name="CustomShape 96"/>
          <p:cNvSpPr/>
          <p:nvPr/>
        </p:nvSpPr>
        <p:spPr>
          <a:xfrm>
            <a:off x="2164072" y="4317041"/>
            <a:ext cx="184311" cy="159988"/>
          </a:xfrm>
          <a:prstGeom prst="rect">
            <a:avLst/>
          </a:prstGeom>
          <a:solidFill>
            <a:srgbClr val="000000"/>
          </a:solidFill>
          <a:ln w="6350">
            <a:solidFill>
              <a:srgbClr val="000000"/>
            </a:solidFill>
            <a:round/>
          </a:ln>
        </p:spPr>
        <p:style>
          <a:lnRef idx="0">
            <a:scrgbClr r="0" g="0" b="0"/>
          </a:lnRef>
          <a:fillRef idx="0">
            <a:scrgbClr r="0" g="0" b="0"/>
          </a:fillRef>
          <a:effectRef idx="0">
            <a:scrgbClr r="0" g="0" b="0"/>
          </a:effectRef>
          <a:fontRef idx="minor"/>
        </p:style>
      </p:sp>
      <p:grpSp>
        <p:nvGrpSpPr>
          <p:cNvPr id="267" name="Group 97"/>
          <p:cNvGrpSpPr/>
          <p:nvPr/>
        </p:nvGrpSpPr>
        <p:grpSpPr>
          <a:xfrm>
            <a:off x="2164072" y="4005983"/>
            <a:ext cx="184311" cy="265386"/>
            <a:chOff x="1364400" y="4479120"/>
            <a:chExt cx="245520" cy="353520"/>
          </a:xfrm>
        </p:grpSpPr>
        <p:sp>
          <p:nvSpPr>
            <p:cNvPr id="268" name="CustomShape 98"/>
            <p:cNvSpPr/>
            <p:nvPr/>
          </p:nvSpPr>
          <p:spPr>
            <a:xfrm>
              <a:off x="1364400" y="4479120"/>
              <a:ext cx="245520" cy="353520"/>
            </a:xfrm>
            <a:prstGeom prst="rect">
              <a:avLst/>
            </a:prstGeom>
            <a:solidFill>
              <a:srgbClr val="FFFFFF"/>
            </a:solidFill>
            <a:ln w="6350">
              <a:solidFill>
                <a:srgbClr val="C00000"/>
              </a:solidFill>
              <a:round/>
            </a:ln>
          </p:spPr>
          <p:style>
            <a:lnRef idx="0">
              <a:scrgbClr r="0" g="0" b="0"/>
            </a:lnRef>
            <a:fillRef idx="0">
              <a:scrgbClr r="0" g="0" b="0"/>
            </a:fillRef>
            <a:effectRef idx="0">
              <a:scrgbClr r="0" g="0" b="0"/>
            </a:effectRef>
            <a:fontRef idx="minor"/>
          </p:style>
        </p:sp>
        <p:sp>
          <p:nvSpPr>
            <p:cNvPr id="269" name="CustomShape 99"/>
            <p:cNvSpPr/>
            <p:nvPr/>
          </p:nvSpPr>
          <p:spPr>
            <a:xfrm>
              <a:off x="1364400" y="4540949"/>
              <a:ext cx="245520" cy="229861"/>
            </a:xfrm>
            <a:prstGeom prst="rect">
              <a:avLst/>
            </a:prstGeom>
            <a:noFill/>
            <a:ln w="12700">
              <a:noFill/>
            </a:ln>
          </p:spPr>
          <p:style>
            <a:lnRef idx="0">
              <a:scrgbClr r="0" g="0" b="0"/>
            </a:lnRef>
            <a:fillRef idx="0">
              <a:scrgbClr r="0" g="0" b="0"/>
            </a:fillRef>
            <a:effectRef idx="0">
              <a:scrgbClr r="0" g="0" b="0"/>
            </a:effectRef>
            <a:fontRef idx="minor"/>
          </p:style>
          <p:txBody>
            <a:bodyPr lIns="25674" tIns="25404" rIns="25674" bIns="25404" anchor="ctr">
              <a:spAutoFit/>
            </a:bodyPr>
            <a:lstStyle/>
            <a:p>
              <a:pPr algn="ctr">
                <a:lnSpc>
                  <a:spcPct val="100000"/>
                </a:lnSpc>
              </a:pPr>
              <a:r>
                <a:rPr lang="fr-FR" sz="788" b="1" spc="-1">
                  <a:solidFill>
                    <a:srgbClr val="C00000"/>
                  </a:solidFill>
                  <a:latin typeface="Calibri"/>
                  <a:ea typeface="DejaVu Sans"/>
                </a:rPr>
                <a:t>1</a:t>
              </a:r>
              <a:endParaRPr lang="fr-FR" sz="788" spc="-1">
                <a:latin typeface="Arial"/>
              </a:endParaRPr>
            </a:p>
          </p:txBody>
        </p:sp>
      </p:grpSp>
      <p:grpSp>
        <p:nvGrpSpPr>
          <p:cNvPr id="270" name="Group 100"/>
          <p:cNvGrpSpPr/>
          <p:nvPr/>
        </p:nvGrpSpPr>
        <p:grpSpPr>
          <a:xfrm>
            <a:off x="2164072" y="3751407"/>
            <a:ext cx="184311" cy="259170"/>
            <a:chOff x="1364400" y="4140000"/>
            <a:chExt cx="245520" cy="345240"/>
          </a:xfrm>
        </p:grpSpPr>
        <p:sp>
          <p:nvSpPr>
            <p:cNvPr id="271" name="CustomShape 101"/>
            <p:cNvSpPr/>
            <p:nvPr/>
          </p:nvSpPr>
          <p:spPr>
            <a:xfrm>
              <a:off x="1364400" y="4140000"/>
              <a:ext cx="245520" cy="345240"/>
            </a:xfrm>
            <a:prstGeom prst="rect">
              <a:avLst/>
            </a:prstGeom>
            <a:solidFill>
              <a:srgbClr val="FFFFFF"/>
            </a:solidFill>
            <a:ln w="6350">
              <a:solidFill>
                <a:srgbClr val="C00000"/>
              </a:solidFill>
              <a:round/>
            </a:ln>
          </p:spPr>
          <p:style>
            <a:lnRef idx="0">
              <a:scrgbClr r="0" g="0" b="0"/>
            </a:lnRef>
            <a:fillRef idx="0">
              <a:scrgbClr r="0" g="0" b="0"/>
            </a:fillRef>
            <a:effectRef idx="0">
              <a:scrgbClr r="0" g="0" b="0"/>
            </a:effectRef>
            <a:fontRef idx="minor"/>
          </p:style>
        </p:sp>
        <p:sp>
          <p:nvSpPr>
            <p:cNvPr id="272" name="CustomShape 102"/>
            <p:cNvSpPr/>
            <p:nvPr/>
          </p:nvSpPr>
          <p:spPr>
            <a:xfrm>
              <a:off x="1364400" y="4197509"/>
              <a:ext cx="245520" cy="229862"/>
            </a:xfrm>
            <a:prstGeom prst="rect">
              <a:avLst/>
            </a:prstGeom>
            <a:noFill/>
            <a:ln w="12700">
              <a:noFill/>
            </a:ln>
          </p:spPr>
          <p:style>
            <a:lnRef idx="0">
              <a:scrgbClr r="0" g="0" b="0"/>
            </a:lnRef>
            <a:fillRef idx="0">
              <a:scrgbClr r="0" g="0" b="0"/>
            </a:fillRef>
            <a:effectRef idx="0">
              <a:scrgbClr r="0" g="0" b="0"/>
            </a:effectRef>
            <a:fontRef idx="minor"/>
          </p:style>
          <p:txBody>
            <a:bodyPr lIns="25674" tIns="25404" rIns="25674" bIns="25404" anchor="ctr">
              <a:spAutoFit/>
            </a:bodyPr>
            <a:lstStyle/>
            <a:p>
              <a:pPr algn="ctr">
                <a:lnSpc>
                  <a:spcPct val="100000"/>
                </a:lnSpc>
              </a:pPr>
              <a:r>
                <a:rPr lang="fr-FR" sz="788" b="1" spc="-1">
                  <a:solidFill>
                    <a:srgbClr val="C00000"/>
                  </a:solidFill>
                  <a:latin typeface="Calibri"/>
                  <a:ea typeface="DejaVu Sans"/>
                </a:rPr>
                <a:t>2</a:t>
              </a:r>
              <a:endParaRPr lang="fr-FR" sz="788" spc="-1">
                <a:latin typeface="Arial"/>
              </a:endParaRPr>
            </a:p>
          </p:txBody>
        </p:sp>
      </p:grpSp>
      <p:grpSp>
        <p:nvGrpSpPr>
          <p:cNvPr id="273" name="Group 103"/>
          <p:cNvGrpSpPr/>
          <p:nvPr/>
        </p:nvGrpSpPr>
        <p:grpSpPr>
          <a:xfrm>
            <a:off x="2164072" y="3489535"/>
            <a:ext cx="184311" cy="261062"/>
            <a:chOff x="1364400" y="3791160"/>
            <a:chExt cx="245520" cy="347760"/>
          </a:xfrm>
        </p:grpSpPr>
        <p:sp>
          <p:nvSpPr>
            <p:cNvPr id="274" name="CustomShape 104"/>
            <p:cNvSpPr/>
            <p:nvPr/>
          </p:nvSpPr>
          <p:spPr>
            <a:xfrm>
              <a:off x="1364400" y="3791160"/>
              <a:ext cx="245520" cy="347760"/>
            </a:xfrm>
            <a:prstGeom prst="rect">
              <a:avLst/>
            </a:prstGeom>
            <a:solidFill>
              <a:srgbClr val="FFFFFF"/>
            </a:solidFill>
            <a:ln w="6350">
              <a:solidFill>
                <a:srgbClr val="C00000"/>
              </a:solidFill>
              <a:round/>
            </a:ln>
          </p:spPr>
          <p:style>
            <a:lnRef idx="0">
              <a:scrgbClr r="0" g="0" b="0"/>
            </a:lnRef>
            <a:fillRef idx="0">
              <a:scrgbClr r="0" g="0" b="0"/>
            </a:fillRef>
            <a:effectRef idx="0">
              <a:scrgbClr r="0" g="0" b="0"/>
            </a:effectRef>
            <a:fontRef idx="minor"/>
          </p:style>
        </p:sp>
        <p:sp>
          <p:nvSpPr>
            <p:cNvPr id="275" name="CustomShape 105"/>
            <p:cNvSpPr/>
            <p:nvPr/>
          </p:nvSpPr>
          <p:spPr>
            <a:xfrm>
              <a:off x="1364400" y="3849750"/>
              <a:ext cx="245520" cy="229861"/>
            </a:xfrm>
            <a:prstGeom prst="rect">
              <a:avLst/>
            </a:prstGeom>
            <a:noFill/>
            <a:ln w="12700">
              <a:noFill/>
            </a:ln>
          </p:spPr>
          <p:style>
            <a:lnRef idx="0">
              <a:scrgbClr r="0" g="0" b="0"/>
            </a:lnRef>
            <a:fillRef idx="0">
              <a:scrgbClr r="0" g="0" b="0"/>
            </a:fillRef>
            <a:effectRef idx="0">
              <a:scrgbClr r="0" g="0" b="0"/>
            </a:effectRef>
            <a:fontRef idx="minor"/>
          </p:style>
          <p:txBody>
            <a:bodyPr lIns="25674" tIns="25404" rIns="25674" bIns="25404" anchor="ctr">
              <a:spAutoFit/>
            </a:bodyPr>
            <a:lstStyle/>
            <a:p>
              <a:pPr algn="ctr">
                <a:lnSpc>
                  <a:spcPct val="100000"/>
                </a:lnSpc>
              </a:pPr>
              <a:r>
                <a:rPr lang="fr-FR" sz="788" b="1" spc="-1">
                  <a:solidFill>
                    <a:srgbClr val="C00000"/>
                  </a:solidFill>
                  <a:latin typeface="Calibri"/>
                  <a:ea typeface="DejaVu Sans"/>
                </a:rPr>
                <a:t>3</a:t>
              </a:r>
              <a:endParaRPr lang="fr-FR" sz="788" spc="-1">
                <a:latin typeface="Arial"/>
              </a:endParaRPr>
            </a:p>
          </p:txBody>
        </p:sp>
      </p:grpSp>
      <p:grpSp>
        <p:nvGrpSpPr>
          <p:cNvPr id="276" name="Group 106"/>
          <p:cNvGrpSpPr/>
          <p:nvPr/>
        </p:nvGrpSpPr>
        <p:grpSpPr>
          <a:xfrm>
            <a:off x="2027596" y="1928031"/>
            <a:ext cx="321057" cy="261062"/>
            <a:chOff x="1182600" y="1711080"/>
            <a:chExt cx="427680" cy="347760"/>
          </a:xfrm>
        </p:grpSpPr>
        <p:sp>
          <p:nvSpPr>
            <p:cNvPr id="277" name="CustomShape 107"/>
            <p:cNvSpPr/>
            <p:nvPr/>
          </p:nvSpPr>
          <p:spPr>
            <a:xfrm>
              <a:off x="1182600" y="1711080"/>
              <a:ext cx="427680" cy="347760"/>
            </a:xfrm>
            <a:prstGeom prst="rect">
              <a:avLst/>
            </a:prstGeom>
            <a:solidFill>
              <a:srgbClr val="FFFFFF"/>
            </a:solidFill>
            <a:ln w="6350">
              <a:solidFill>
                <a:srgbClr val="C00000"/>
              </a:solidFill>
              <a:round/>
            </a:ln>
          </p:spPr>
          <p:style>
            <a:lnRef idx="0">
              <a:scrgbClr r="0" g="0" b="0"/>
            </a:lnRef>
            <a:fillRef idx="0">
              <a:scrgbClr r="0" g="0" b="0"/>
            </a:fillRef>
            <a:effectRef idx="0">
              <a:scrgbClr r="0" g="0" b="0"/>
            </a:effectRef>
            <a:fontRef idx="minor"/>
          </p:style>
        </p:sp>
        <p:sp>
          <p:nvSpPr>
            <p:cNvPr id="278" name="CustomShape 108"/>
            <p:cNvSpPr/>
            <p:nvPr/>
          </p:nvSpPr>
          <p:spPr>
            <a:xfrm>
              <a:off x="1182600" y="1769670"/>
              <a:ext cx="427680" cy="229861"/>
            </a:xfrm>
            <a:prstGeom prst="rect">
              <a:avLst/>
            </a:prstGeom>
            <a:noFill/>
            <a:ln w="12700">
              <a:noFill/>
            </a:ln>
          </p:spPr>
          <p:style>
            <a:lnRef idx="0">
              <a:scrgbClr r="0" g="0" b="0"/>
            </a:lnRef>
            <a:fillRef idx="0">
              <a:scrgbClr r="0" g="0" b="0"/>
            </a:fillRef>
            <a:effectRef idx="0">
              <a:scrgbClr r="0" g="0" b="0"/>
            </a:effectRef>
            <a:fontRef idx="minor"/>
          </p:style>
          <p:txBody>
            <a:bodyPr lIns="25674" tIns="25404" rIns="25674" bIns="25404" anchor="ctr">
              <a:spAutoFit/>
            </a:bodyPr>
            <a:lstStyle/>
            <a:p>
              <a:pPr algn="ctr">
                <a:lnSpc>
                  <a:spcPct val="100000"/>
                </a:lnSpc>
              </a:pPr>
              <a:r>
                <a:rPr lang="fr-FR" sz="788" b="1" spc="-1">
                  <a:solidFill>
                    <a:srgbClr val="C00000"/>
                  </a:solidFill>
                  <a:latin typeface="Calibri"/>
                  <a:ea typeface="DejaVu Sans"/>
                </a:rPr>
                <a:t>9</a:t>
              </a:r>
              <a:endParaRPr lang="fr-FR" sz="788" spc="-1">
                <a:latin typeface="Arial"/>
              </a:endParaRPr>
            </a:p>
          </p:txBody>
        </p:sp>
      </p:grpSp>
      <p:grpSp>
        <p:nvGrpSpPr>
          <p:cNvPr id="279" name="Group 109"/>
          <p:cNvGrpSpPr/>
          <p:nvPr/>
        </p:nvGrpSpPr>
        <p:grpSpPr>
          <a:xfrm>
            <a:off x="2164072" y="2974709"/>
            <a:ext cx="184311" cy="261062"/>
            <a:chOff x="1364400" y="3105360"/>
            <a:chExt cx="245520" cy="347760"/>
          </a:xfrm>
        </p:grpSpPr>
        <p:sp>
          <p:nvSpPr>
            <p:cNvPr id="280" name="CustomShape 110"/>
            <p:cNvSpPr/>
            <p:nvPr/>
          </p:nvSpPr>
          <p:spPr>
            <a:xfrm>
              <a:off x="1364400" y="3105360"/>
              <a:ext cx="245520" cy="347760"/>
            </a:xfrm>
            <a:prstGeom prst="rect">
              <a:avLst/>
            </a:prstGeom>
            <a:solidFill>
              <a:srgbClr val="FFFFFF"/>
            </a:solidFill>
            <a:ln w="6350">
              <a:solidFill>
                <a:srgbClr val="C00000"/>
              </a:solidFill>
              <a:round/>
            </a:ln>
          </p:spPr>
          <p:style>
            <a:lnRef idx="0">
              <a:scrgbClr r="0" g="0" b="0"/>
            </a:lnRef>
            <a:fillRef idx="0">
              <a:scrgbClr r="0" g="0" b="0"/>
            </a:fillRef>
            <a:effectRef idx="0">
              <a:scrgbClr r="0" g="0" b="0"/>
            </a:effectRef>
            <a:fontRef idx="minor"/>
          </p:style>
        </p:sp>
        <p:sp>
          <p:nvSpPr>
            <p:cNvPr id="281" name="CustomShape 111"/>
            <p:cNvSpPr/>
            <p:nvPr/>
          </p:nvSpPr>
          <p:spPr>
            <a:xfrm>
              <a:off x="1364400" y="3163950"/>
              <a:ext cx="245520" cy="229861"/>
            </a:xfrm>
            <a:prstGeom prst="rect">
              <a:avLst/>
            </a:prstGeom>
            <a:noFill/>
            <a:ln w="12700">
              <a:noFill/>
            </a:ln>
          </p:spPr>
          <p:style>
            <a:lnRef idx="0">
              <a:scrgbClr r="0" g="0" b="0"/>
            </a:lnRef>
            <a:fillRef idx="0">
              <a:scrgbClr r="0" g="0" b="0"/>
            </a:fillRef>
            <a:effectRef idx="0">
              <a:scrgbClr r="0" g="0" b="0"/>
            </a:effectRef>
            <a:fontRef idx="minor"/>
          </p:style>
          <p:txBody>
            <a:bodyPr lIns="25674" tIns="25404" rIns="25674" bIns="25404" anchor="ctr">
              <a:spAutoFit/>
            </a:bodyPr>
            <a:lstStyle/>
            <a:p>
              <a:pPr algn="ctr">
                <a:lnSpc>
                  <a:spcPct val="100000"/>
                </a:lnSpc>
              </a:pPr>
              <a:r>
                <a:rPr lang="fr-FR" sz="788" b="1" spc="-1">
                  <a:solidFill>
                    <a:srgbClr val="C00000"/>
                  </a:solidFill>
                  <a:latin typeface="Calibri"/>
                  <a:ea typeface="DejaVu Sans"/>
                </a:rPr>
                <a:t>5</a:t>
              </a:r>
              <a:endParaRPr lang="fr-FR" sz="788" spc="-1">
                <a:latin typeface="Arial"/>
              </a:endParaRPr>
            </a:p>
          </p:txBody>
        </p:sp>
      </p:grpSp>
      <p:grpSp>
        <p:nvGrpSpPr>
          <p:cNvPr id="282" name="Group 112"/>
          <p:cNvGrpSpPr/>
          <p:nvPr/>
        </p:nvGrpSpPr>
        <p:grpSpPr>
          <a:xfrm>
            <a:off x="2164072" y="2712837"/>
            <a:ext cx="184311" cy="261062"/>
            <a:chOff x="1364400" y="2756520"/>
            <a:chExt cx="245520" cy="347760"/>
          </a:xfrm>
        </p:grpSpPr>
        <p:sp>
          <p:nvSpPr>
            <p:cNvPr id="283" name="CustomShape 113"/>
            <p:cNvSpPr/>
            <p:nvPr/>
          </p:nvSpPr>
          <p:spPr>
            <a:xfrm>
              <a:off x="1364400" y="2756520"/>
              <a:ext cx="245520" cy="347760"/>
            </a:xfrm>
            <a:prstGeom prst="rect">
              <a:avLst/>
            </a:prstGeom>
            <a:solidFill>
              <a:srgbClr val="FFFFFF"/>
            </a:solidFill>
            <a:ln w="6350">
              <a:solidFill>
                <a:srgbClr val="C00000"/>
              </a:solidFill>
              <a:round/>
            </a:ln>
          </p:spPr>
          <p:style>
            <a:lnRef idx="0">
              <a:scrgbClr r="0" g="0" b="0"/>
            </a:lnRef>
            <a:fillRef idx="0">
              <a:scrgbClr r="0" g="0" b="0"/>
            </a:fillRef>
            <a:effectRef idx="0">
              <a:scrgbClr r="0" g="0" b="0"/>
            </a:effectRef>
            <a:fontRef idx="minor"/>
          </p:style>
        </p:sp>
        <p:sp>
          <p:nvSpPr>
            <p:cNvPr id="284" name="CustomShape 114"/>
            <p:cNvSpPr/>
            <p:nvPr/>
          </p:nvSpPr>
          <p:spPr>
            <a:xfrm>
              <a:off x="1364400" y="2815110"/>
              <a:ext cx="245520" cy="229861"/>
            </a:xfrm>
            <a:prstGeom prst="rect">
              <a:avLst/>
            </a:prstGeom>
            <a:noFill/>
            <a:ln w="12700">
              <a:noFill/>
            </a:ln>
          </p:spPr>
          <p:style>
            <a:lnRef idx="0">
              <a:scrgbClr r="0" g="0" b="0"/>
            </a:lnRef>
            <a:fillRef idx="0">
              <a:scrgbClr r="0" g="0" b="0"/>
            </a:fillRef>
            <a:effectRef idx="0">
              <a:scrgbClr r="0" g="0" b="0"/>
            </a:effectRef>
            <a:fontRef idx="minor"/>
          </p:style>
          <p:txBody>
            <a:bodyPr lIns="25674" tIns="25404" rIns="25674" bIns="25404" anchor="ctr">
              <a:spAutoFit/>
            </a:bodyPr>
            <a:lstStyle/>
            <a:p>
              <a:pPr algn="ctr">
                <a:lnSpc>
                  <a:spcPct val="100000"/>
                </a:lnSpc>
              </a:pPr>
              <a:r>
                <a:rPr lang="fr-FR" sz="788" b="1" spc="-1">
                  <a:solidFill>
                    <a:srgbClr val="C00000"/>
                  </a:solidFill>
                  <a:latin typeface="Calibri"/>
                  <a:ea typeface="DejaVu Sans"/>
                </a:rPr>
                <a:t>6</a:t>
              </a:r>
              <a:endParaRPr lang="fr-FR" sz="788" spc="-1">
                <a:latin typeface="Arial"/>
              </a:endParaRPr>
            </a:p>
          </p:txBody>
        </p:sp>
      </p:grpSp>
      <p:grpSp>
        <p:nvGrpSpPr>
          <p:cNvPr id="285" name="Group 115"/>
          <p:cNvGrpSpPr/>
          <p:nvPr/>
        </p:nvGrpSpPr>
        <p:grpSpPr>
          <a:xfrm>
            <a:off x="2164072" y="2450694"/>
            <a:ext cx="184311" cy="261062"/>
            <a:chOff x="1364400" y="2407320"/>
            <a:chExt cx="245520" cy="347760"/>
          </a:xfrm>
        </p:grpSpPr>
        <p:sp>
          <p:nvSpPr>
            <p:cNvPr id="286" name="CustomShape 116"/>
            <p:cNvSpPr/>
            <p:nvPr/>
          </p:nvSpPr>
          <p:spPr>
            <a:xfrm>
              <a:off x="1364400" y="2407320"/>
              <a:ext cx="245520" cy="347760"/>
            </a:xfrm>
            <a:prstGeom prst="rect">
              <a:avLst/>
            </a:prstGeom>
            <a:solidFill>
              <a:srgbClr val="FFFFFF"/>
            </a:solidFill>
            <a:ln w="6350">
              <a:solidFill>
                <a:srgbClr val="C00000"/>
              </a:solidFill>
              <a:round/>
            </a:ln>
          </p:spPr>
          <p:style>
            <a:lnRef idx="0">
              <a:scrgbClr r="0" g="0" b="0"/>
            </a:lnRef>
            <a:fillRef idx="0">
              <a:scrgbClr r="0" g="0" b="0"/>
            </a:fillRef>
            <a:effectRef idx="0">
              <a:scrgbClr r="0" g="0" b="0"/>
            </a:effectRef>
            <a:fontRef idx="minor"/>
          </p:style>
        </p:sp>
        <p:sp>
          <p:nvSpPr>
            <p:cNvPr id="287" name="CustomShape 117"/>
            <p:cNvSpPr/>
            <p:nvPr/>
          </p:nvSpPr>
          <p:spPr>
            <a:xfrm>
              <a:off x="1364400" y="2466269"/>
              <a:ext cx="245520" cy="229861"/>
            </a:xfrm>
            <a:prstGeom prst="rect">
              <a:avLst/>
            </a:prstGeom>
            <a:noFill/>
            <a:ln w="12700">
              <a:noFill/>
            </a:ln>
          </p:spPr>
          <p:style>
            <a:lnRef idx="0">
              <a:scrgbClr r="0" g="0" b="0"/>
            </a:lnRef>
            <a:fillRef idx="0">
              <a:scrgbClr r="0" g="0" b="0"/>
            </a:fillRef>
            <a:effectRef idx="0">
              <a:scrgbClr r="0" g="0" b="0"/>
            </a:effectRef>
            <a:fontRef idx="minor"/>
          </p:style>
          <p:txBody>
            <a:bodyPr lIns="25674" tIns="25404" rIns="25674" bIns="25404" anchor="ctr">
              <a:spAutoFit/>
            </a:bodyPr>
            <a:lstStyle/>
            <a:p>
              <a:pPr algn="ctr">
                <a:lnSpc>
                  <a:spcPct val="100000"/>
                </a:lnSpc>
              </a:pPr>
              <a:r>
                <a:rPr lang="fr-FR" sz="788" b="1" spc="-1">
                  <a:solidFill>
                    <a:srgbClr val="C00000"/>
                  </a:solidFill>
                  <a:latin typeface="Calibri"/>
                  <a:ea typeface="DejaVu Sans"/>
                </a:rPr>
                <a:t>7</a:t>
              </a:r>
              <a:endParaRPr lang="fr-FR" sz="788" spc="-1">
                <a:latin typeface="Arial"/>
              </a:endParaRPr>
            </a:p>
          </p:txBody>
        </p:sp>
      </p:grpSp>
      <p:grpSp>
        <p:nvGrpSpPr>
          <p:cNvPr id="288" name="Group 118"/>
          <p:cNvGrpSpPr/>
          <p:nvPr/>
        </p:nvGrpSpPr>
        <p:grpSpPr>
          <a:xfrm>
            <a:off x="2164072" y="2189903"/>
            <a:ext cx="184311" cy="261062"/>
            <a:chOff x="1364400" y="2059920"/>
            <a:chExt cx="245520" cy="347760"/>
          </a:xfrm>
        </p:grpSpPr>
        <p:sp>
          <p:nvSpPr>
            <p:cNvPr id="289" name="CustomShape 119"/>
            <p:cNvSpPr/>
            <p:nvPr/>
          </p:nvSpPr>
          <p:spPr>
            <a:xfrm>
              <a:off x="1364400" y="2059920"/>
              <a:ext cx="245520" cy="347760"/>
            </a:xfrm>
            <a:prstGeom prst="rect">
              <a:avLst/>
            </a:prstGeom>
            <a:solidFill>
              <a:srgbClr val="FFFFFF"/>
            </a:solidFill>
            <a:ln w="6350">
              <a:solidFill>
                <a:srgbClr val="C00000"/>
              </a:solidFill>
              <a:round/>
            </a:ln>
          </p:spPr>
          <p:style>
            <a:lnRef idx="0">
              <a:scrgbClr r="0" g="0" b="0"/>
            </a:lnRef>
            <a:fillRef idx="0">
              <a:scrgbClr r="0" g="0" b="0"/>
            </a:fillRef>
            <a:effectRef idx="0">
              <a:scrgbClr r="0" g="0" b="0"/>
            </a:effectRef>
            <a:fontRef idx="minor"/>
          </p:style>
        </p:sp>
        <p:sp>
          <p:nvSpPr>
            <p:cNvPr id="290" name="CustomShape 120"/>
            <p:cNvSpPr/>
            <p:nvPr/>
          </p:nvSpPr>
          <p:spPr>
            <a:xfrm>
              <a:off x="1364400" y="2118510"/>
              <a:ext cx="245520" cy="229861"/>
            </a:xfrm>
            <a:prstGeom prst="rect">
              <a:avLst/>
            </a:prstGeom>
            <a:noFill/>
            <a:ln w="12700">
              <a:noFill/>
            </a:ln>
          </p:spPr>
          <p:style>
            <a:lnRef idx="0">
              <a:scrgbClr r="0" g="0" b="0"/>
            </a:lnRef>
            <a:fillRef idx="0">
              <a:scrgbClr r="0" g="0" b="0"/>
            </a:fillRef>
            <a:effectRef idx="0">
              <a:scrgbClr r="0" g="0" b="0"/>
            </a:effectRef>
            <a:fontRef idx="minor"/>
          </p:style>
          <p:txBody>
            <a:bodyPr lIns="25674" tIns="25404" rIns="25674" bIns="25404" anchor="ctr">
              <a:spAutoFit/>
            </a:bodyPr>
            <a:lstStyle/>
            <a:p>
              <a:pPr algn="ctr">
                <a:lnSpc>
                  <a:spcPct val="100000"/>
                </a:lnSpc>
              </a:pPr>
              <a:r>
                <a:rPr lang="fr-FR" sz="788" b="1" spc="-1">
                  <a:solidFill>
                    <a:srgbClr val="C00000"/>
                  </a:solidFill>
                  <a:latin typeface="Calibri"/>
                  <a:ea typeface="DejaVu Sans"/>
                </a:rPr>
                <a:t>8</a:t>
              </a:r>
              <a:endParaRPr lang="fr-FR" sz="788" spc="-1">
                <a:latin typeface="Arial"/>
              </a:endParaRPr>
            </a:p>
          </p:txBody>
        </p:sp>
      </p:grpSp>
      <p:grpSp>
        <p:nvGrpSpPr>
          <p:cNvPr id="291" name="Group 121"/>
          <p:cNvGrpSpPr/>
          <p:nvPr/>
        </p:nvGrpSpPr>
        <p:grpSpPr>
          <a:xfrm>
            <a:off x="2027596" y="1350507"/>
            <a:ext cx="321057" cy="321057"/>
            <a:chOff x="1182600" y="941760"/>
            <a:chExt cx="427680" cy="427680"/>
          </a:xfrm>
        </p:grpSpPr>
        <p:sp>
          <p:nvSpPr>
            <p:cNvPr id="292" name="CustomShape 122"/>
            <p:cNvSpPr/>
            <p:nvPr/>
          </p:nvSpPr>
          <p:spPr>
            <a:xfrm>
              <a:off x="1182600" y="941760"/>
              <a:ext cx="427680" cy="427680"/>
            </a:xfrm>
            <a:prstGeom prst="rect">
              <a:avLst/>
            </a:prstGeom>
            <a:solidFill>
              <a:srgbClr val="FFFFFF"/>
            </a:solidFill>
            <a:ln w="6350">
              <a:solidFill>
                <a:srgbClr val="C00000"/>
              </a:solidFill>
              <a:round/>
            </a:ln>
          </p:spPr>
          <p:style>
            <a:lnRef idx="0">
              <a:scrgbClr r="0" g="0" b="0"/>
            </a:lnRef>
            <a:fillRef idx="0">
              <a:scrgbClr r="0" g="0" b="0"/>
            </a:fillRef>
            <a:effectRef idx="0">
              <a:scrgbClr r="0" g="0" b="0"/>
            </a:effectRef>
            <a:fontRef idx="minor"/>
          </p:style>
        </p:sp>
        <p:sp>
          <p:nvSpPr>
            <p:cNvPr id="293" name="CustomShape 123"/>
            <p:cNvSpPr/>
            <p:nvPr/>
          </p:nvSpPr>
          <p:spPr>
            <a:xfrm>
              <a:off x="1182600" y="1040668"/>
              <a:ext cx="427680" cy="229862"/>
            </a:xfrm>
            <a:prstGeom prst="rect">
              <a:avLst/>
            </a:prstGeom>
            <a:noFill/>
            <a:ln w="12700">
              <a:noFill/>
            </a:ln>
          </p:spPr>
          <p:style>
            <a:lnRef idx="0">
              <a:scrgbClr r="0" g="0" b="0"/>
            </a:lnRef>
            <a:fillRef idx="0">
              <a:scrgbClr r="0" g="0" b="0"/>
            </a:fillRef>
            <a:effectRef idx="0">
              <a:scrgbClr r="0" g="0" b="0"/>
            </a:effectRef>
            <a:fontRef idx="minor"/>
          </p:style>
          <p:txBody>
            <a:bodyPr lIns="25674" tIns="25404" rIns="25674" bIns="25404" anchor="ctr">
              <a:spAutoFit/>
            </a:bodyPr>
            <a:lstStyle/>
            <a:p>
              <a:pPr algn="ctr">
                <a:lnSpc>
                  <a:spcPct val="100000"/>
                </a:lnSpc>
              </a:pPr>
              <a:r>
                <a:rPr lang="fr-FR" sz="788" b="1" spc="-1">
                  <a:solidFill>
                    <a:srgbClr val="C00000"/>
                  </a:solidFill>
                  <a:latin typeface="Calibri"/>
                  <a:ea typeface="DejaVu Sans"/>
                </a:rPr>
                <a:t>11</a:t>
              </a:r>
              <a:endParaRPr lang="fr-FR" sz="788" spc="-1">
                <a:latin typeface="Arial"/>
              </a:endParaRPr>
            </a:p>
          </p:txBody>
        </p:sp>
      </p:grpSp>
      <p:grpSp>
        <p:nvGrpSpPr>
          <p:cNvPr id="294" name="Group 124"/>
          <p:cNvGrpSpPr/>
          <p:nvPr/>
        </p:nvGrpSpPr>
        <p:grpSpPr>
          <a:xfrm>
            <a:off x="2027596" y="1666158"/>
            <a:ext cx="321057" cy="261062"/>
            <a:chOff x="1182600" y="1362240"/>
            <a:chExt cx="427680" cy="347760"/>
          </a:xfrm>
        </p:grpSpPr>
        <p:sp>
          <p:nvSpPr>
            <p:cNvPr id="295" name="CustomShape 125"/>
            <p:cNvSpPr/>
            <p:nvPr/>
          </p:nvSpPr>
          <p:spPr>
            <a:xfrm>
              <a:off x="1182600" y="1362240"/>
              <a:ext cx="427680" cy="347760"/>
            </a:xfrm>
            <a:prstGeom prst="rect">
              <a:avLst/>
            </a:prstGeom>
            <a:solidFill>
              <a:srgbClr val="FFFFFF"/>
            </a:solidFill>
            <a:ln w="6350">
              <a:solidFill>
                <a:srgbClr val="C00000"/>
              </a:solidFill>
              <a:round/>
            </a:ln>
          </p:spPr>
          <p:style>
            <a:lnRef idx="0">
              <a:scrgbClr r="0" g="0" b="0"/>
            </a:lnRef>
            <a:fillRef idx="0">
              <a:scrgbClr r="0" g="0" b="0"/>
            </a:fillRef>
            <a:effectRef idx="0">
              <a:scrgbClr r="0" g="0" b="0"/>
            </a:effectRef>
            <a:fontRef idx="minor"/>
          </p:style>
        </p:sp>
        <p:sp>
          <p:nvSpPr>
            <p:cNvPr id="296" name="CustomShape 126"/>
            <p:cNvSpPr/>
            <p:nvPr/>
          </p:nvSpPr>
          <p:spPr>
            <a:xfrm>
              <a:off x="1182600" y="1420830"/>
              <a:ext cx="427680" cy="229861"/>
            </a:xfrm>
            <a:prstGeom prst="rect">
              <a:avLst/>
            </a:prstGeom>
            <a:noFill/>
            <a:ln w="12700">
              <a:noFill/>
            </a:ln>
          </p:spPr>
          <p:style>
            <a:lnRef idx="0">
              <a:scrgbClr r="0" g="0" b="0"/>
            </a:lnRef>
            <a:fillRef idx="0">
              <a:scrgbClr r="0" g="0" b="0"/>
            </a:fillRef>
            <a:effectRef idx="0">
              <a:scrgbClr r="0" g="0" b="0"/>
            </a:effectRef>
            <a:fontRef idx="minor"/>
          </p:style>
          <p:txBody>
            <a:bodyPr lIns="25674" tIns="25404" rIns="25674" bIns="25404" anchor="ctr">
              <a:spAutoFit/>
            </a:bodyPr>
            <a:lstStyle/>
            <a:p>
              <a:pPr algn="ctr">
                <a:lnSpc>
                  <a:spcPct val="100000"/>
                </a:lnSpc>
              </a:pPr>
              <a:r>
                <a:rPr lang="fr-FR" sz="788" b="1" spc="-1">
                  <a:solidFill>
                    <a:srgbClr val="C00000"/>
                  </a:solidFill>
                  <a:latin typeface="Calibri"/>
                  <a:ea typeface="DejaVu Sans"/>
                </a:rPr>
                <a:t>10</a:t>
              </a:r>
              <a:endParaRPr lang="fr-FR" sz="788" spc="-1">
                <a:latin typeface="Arial"/>
              </a:endParaRPr>
            </a:p>
          </p:txBody>
        </p:sp>
      </p:grpSp>
      <p:grpSp>
        <p:nvGrpSpPr>
          <p:cNvPr id="297" name="Group 127"/>
          <p:cNvGrpSpPr/>
          <p:nvPr/>
        </p:nvGrpSpPr>
        <p:grpSpPr>
          <a:xfrm>
            <a:off x="2164072" y="3234689"/>
            <a:ext cx="184311" cy="261062"/>
            <a:chOff x="1364400" y="3451680"/>
            <a:chExt cx="245520" cy="347760"/>
          </a:xfrm>
        </p:grpSpPr>
        <p:sp>
          <p:nvSpPr>
            <p:cNvPr id="298" name="CustomShape 128"/>
            <p:cNvSpPr/>
            <p:nvPr/>
          </p:nvSpPr>
          <p:spPr>
            <a:xfrm>
              <a:off x="1364400" y="3451680"/>
              <a:ext cx="245520" cy="347760"/>
            </a:xfrm>
            <a:prstGeom prst="rect">
              <a:avLst/>
            </a:prstGeom>
            <a:solidFill>
              <a:srgbClr val="FFFFFF"/>
            </a:solidFill>
            <a:ln w="6350">
              <a:solidFill>
                <a:srgbClr val="C00000"/>
              </a:solidFill>
              <a:round/>
            </a:ln>
          </p:spPr>
          <p:style>
            <a:lnRef idx="0">
              <a:scrgbClr r="0" g="0" b="0"/>
            </a:lnRef>
            <a:fillRef idx="0">
              <a:scrgbClr r="0" g="0" b="0"/>
            </a:fillRef>
            <a:effectRef idx="0">
              <a:scrgbClr r="0" g="0" b="0"/>
            </a:effectRef>
            <a:fontRef idx="minor"/>
          </p:style>
        </p:sp>
        <p:sp>
          <p:nvSpPr>
            <p:cNvPr id="299" name="CustomShape 129"/>
            <p:cNvSpPr/>
            <p:nvPr/>
          </p:nvSpPr>
          <p:spPr>
            <a:xfrm>
              <a:off x="1364400" y="3510629"/>
              <a:ext cx="245520" cy="229861"/>
            </a:xfrm>
            <a:prstGeom prst="rect">
              <a:avLst/>
            </a:prstGeom>
            <a:noFill/>
            <a:ln w="12700">
              <a:noFill/>
            </a:ln>
          </p:spPr>
          <p:style>
            <a:lnRef idx="0">
              <a:scrgbClr r="0" g="0" b="0"/>
            </a:lnRef>
            <a:fillRef idx="0">
              <a:scrgbClr r="0" g="0" b="0"/>
            </a:fillRef>
            <a:effectRef idx="0">
              <a:scrgbClr r="0" g="0" b="0"/>
            </a:effectRef>
            <a:fontRef idx="minor"/>
          </p:style>
          <p:txBody>
            <a:bodyPr lIns="25674" tIns="25404" rIns="25674" bIns="25404" anchor="ctr">
              <a:spAutoFit/>
            </a:bodyPr>
            <a:lstStyle/>
            <a:p>
              <a:pPr algn="ctr">
                <a:lnSpc>
                  <a:spcPct val="100000"/>
                </a:lnSpc>
              </a:pPr>
              <a:r>
                <a:rPr lang="fr-FR" sz="788" b="1" spc="-1">
                  <a:solidFill>
                    <a:srgbClr val="C00000"/>
                  </a:solidFill>
                  <a:latin typeface="Calibri"/>
                  <a:ea typeface="DejaVu Sans"/>
                </a:rPr>
                <a:t>4</a:t>
              </a:r>
              <a:endParaRPr lang="fr-FR" sz="788" spc="-1">
                <a:latin typeface="Arial"/>
              </a:endParaRPr>
            </a:p>
          </p:txBody>
        </p:sp>
      </p:grpSp>
      <p:grpSp>
        <p:nvGrpSpPr>
          <p:cNvPr id="300" name="Group 130"/>
          <p:cNvGrpSpPr/>
          <p:nvPr/>
        </p:nvGrpSpPr>
        <p:grpSpPr>
          <a:xfrm>
            <a:off x="2027596" y="3493049"/>
            <a:ext cx="135936" cy="779401"/>
            <a:chOff x="1182600" y="3795840"/>
            <a:chExt cx="181080" cy="1038240"/>
          </a:xfrm>
        </p:grpSpPr>
        <p:sp>
          <p:nvSpPr>
            <p:cNvPr id="301" name="CustomShape 131"/>
            <p:cNvSpPr/>
            <p:nvPr/>
          </p:nvSpPr>
          <p:spPr>
            <a:xfrm>
              <a:off x="1182600" y="3795840"/>
              <a:ext cx="181080" cy="1038240"/>
            </a:xfrm>
            <a:prstGeom prst="rect">
              <a:avLst/>
            </a:prstGeom>
            <a:solidFill>
              <a:srgbClr val="C00000"/>
            </a:solidFill>
            <a:ln w="6350">
              <a:solidFill>
                <a:srgbClr val="000000"/>
              </a:solidFill>
              <a:round/>
            </a:ln>
          </p:spPr>
          <p:style>
            <a:lnRef idx="0">
              <a:scrgbClr r="0" g="0" b="0"/>
            </a:lnRef>
            <a:fillRef idx="0">
              <a:scrgbClr r="0" g="0" b="0"/>
            </a:fillRef>
            <a:effectRef idx="0">
              <a:scrgbClr r="0" g="0" b="0"/>
            </a:effectRef>
            <a:fontRef idx="minor"/>
          </p:style>
        </p:sp>
        <p:sp>
          <p:nvSpPr>
            <p:cNvPr id="302" name="CustomShape 132"/>
            <p:cNvSpPr/>
            <p:nvPr/>
          </p:nvSpPr>
          <p:spPr>
            <a:xfrm>
              <a:off x="1182600" y="4211339"/>
              <a:ext cx="181080" cy="206884"/>
            </a:xfrm>
            <a:prstGeom prst="rect">
              <a:avLst/>
            </a:prstGeom>
            <a:noFill/>
            <a:ln w="12700">
              <a:noFill/>
            </a:ln>
          </p:spPr>
          <p:style>
            <a:lnRef idx="0">
              <a:scrgbClr r="0" g="0" b="0"/>
            </a:lnRef>
            <a:fillRef idx="0">
              <a:scrgbClr r="0" g="0" b="0"/>
            </a:fillRef>
            <a:effectRef idx="0">
              <a:scrgbClr r="0" g="0" b="0"/>
            </a:effectRef>
            <a:fontRef idx="minor"/>
          </p:style>
          <p:txBody>
            <a:bodyPr lIns="25674" tIns="25404" rIns="25674" bIns="25404" anchor="ctr">
              <a:spAutoFit/>
            </a:bodyPr>
            <a:lstStyle/>
            <a:p>
              <a:pPr algn="ctr">
                <a:lnSpc>
                  <a:spcPct val="100000"/>
                </a:lnSpc>
              </a:pPr>
              <a:r>
                <a:rPr lang="fr-FR" sz="676" b="1" spc="-1">
                  <a:solidFill>
                    <a:srgbClr val="FFFFFF"/>
                  </a:solidFill>
                  <a:latin typeface="Calibri"/>
                  <a:ea typeface="DejaVu Sans"/>
                </a:rPr>
                <a:t>L</a:t>
              </a:r>
              <a:endParaRPr lang="fr-FR" sz="676" spc="-1">
                <a:latin typeface="Arial"/>
              </a:endParaRPr>
            </a:p>
          </p:txBody>
        </p:sp>
      </p:grpSp>
      <p:grpSp>
        <p:nvGrpSpPr>
          <p:cNvPr id="303" name="Group 133"/>
          <p:cNvGrpSpPr/>
          <p:nvPr/>
        </p:nvGrpSpPr>
        <p:grpSpPr>
          <a:xfrm>
            <a:off x="2027596" y="2948765"/>
            <a:ext cx="135936" cy="548067"/>
            <a:chOff x="1182600" y="3070800"/>
            <a:chExt cx="181080" cy="730080"/>
          </a:xfrm>
        </p:grpSpPr>
        <p:sp>
          <p:nvSpPr>
            <p:cNvPr id="304" name="CustomShape 134"/>
            <p:cNvSpPr/>
            <p:nvPr/>
          </p:nvSpPr>
          <p:spPr>
            <a:xfrm>
              <a:off x="1182600" y="3070800"/>
              <a:ext cx="181080" cy="730080"/>
            </a:xfrm>
            <a:prstGeom prst="rect">
              <a:avLst/>
            </a:prstGeom>
            <a:solidFill>
              <a:srgbClr val="C00000"/>
            </a:solidFill>
            <a:ln w="6350">
              <a:solidFill>
                <a:srgbClr val="000000"/>
              </a:solidFill>
              <a:round/>
            </a:ln>
          </p:spPr>
          <p:style>
            <a:lnRef idx="0">
              <a:scrgbClr r="0" g="0" b="0"/>
            </a:lnRef>
            <a:fillRef idx="0">
              <a:scrgbClr r="0" g="0" b="0"/>
            </a:fillRef>
            <a:effectRef idx="0">
              <a:scrgbClr r="0" g="0" b="0"/>
            </a:effectRef>
            <a:fontRef idx="minor"/>
          </p:style>
        </p:sp>
        <p:sp>
          <p:nvSpPr>
            <p:cNvPr id="305" name="CustomShape 135"/>
            <p:cNvSpPr/>
            <p:nvPr/>
          </p:nvSpPr>
          <p:spPr>
            <a:xfrm>
              <a:off x="1182600" y="3332219"/>
              <a:ext cx="181080" cy="206884"/>
            </a:xfrm>
            <a:prstGeom prst="rect">
              <a:avLst/>
            </a:prstGeom>
            <a:noFill/>
            <a:ln w="12700">
              <a:noFill/>
            </a:ln>
          </p:spPr>
          <p:style>
            <a:lnRef idx="0">
              <a:scrgbClr r="0" g="0" b="0"/>
            </a:lnRef>
            <a:fillRef idx="0">
              <a:scrgbClr r="0" g="0" b="0"/>
            </a:fillRef>
            <a:effectRef idx="0">
              <a:scrgbClr r="0" g="0" b="0"/>
            </a:effectRef>
            <a:fontRef idx="minor"/>
          </p:style>
          <p:txBody>
            <a:bodyPr lIns="25674" tIns="25404" rIns="25674" bIns="25404" anchor="ctr">
              <a:spAutoFit/>
            </a:bodyPr>
            <a:lstStyle/>
            <a:p>
              <a:pPr algn="ctr">
                <a:lnSpc>
                  <a:spcPct val="100000"/>
                </a:lnSpc>
              </a:pPr>
              <a:r>
                <a:rPr lang="fr-FR" sz="676" b="1" spc="-1">
                  <a:solidFill>
                    <a:srgbClr val="FFFFFF"/>
                  </a:solidFill>
                  <a:latin typeface="Calibri"/>
                  <a:ea typeface="DejaVu Sans"/>
                </a:rPr>
                <a:t>M</a:t>
              </a:r>
              <a:endParaRPr lang="fr-FR" sz="676" spc="-1">
                <a:latin typeface="Arial"/>
              </a:endParaRPr>
            </a:p>
          </p:txBody>
        </p:sp>
      </p:grpSp>
      <p:grpSp>
        <p:nvGrpSpPr>
          <p:cNvPr id="306" name="Group 136"/>
          <p:cNvGrpSpPr/>
          <p:nvPr/>
        </p:nvGrpSpPr>
        <p:grpSpPr>
          <a:xfrm>
            <a:off x="2027596" y="2189903"/>
            <a:ext cx="135936" cy="783995"/>
            <a:chOff x="1182600" y="2059920"/>
            <a:chExt cx="181080" cy="1044360"/>
          </a:xfrm>
        </p:grpSpPr>
        <p:sp>
          <p:nvSpPr>
            <p:cNvPr id="307" name="CustomShape 137"/>
            <p:cNvSpPr/>
            <p:nvPr/>
          </p:nvSpPr>
          <p:spPr>
            <a:xfrm>
              <a:off x="1182600" y="2059920"/>
              <a:ext cx="181080" cy="1044360"/>
            </a:xfrm>
            <a:prstGeom prst="rect">
              <a:avLst/>
            </a:prstGeom>
            <a:solidFill>
              <a:srgbClr val="C00000"/>
            </a:solidFill>
            <a:ln w="6350">
              <a:solidFill>
                <a:srgbClr val="000000"/>
              </a:solidFill>
              <a:round/>
            </a:ln>
          </p:spPr>
          <p:style>
            <a:lnRef idx="0">
              <a:scrgbClr r="0" g="0" b="0"/>
            </a:lnRef>
            <a:fillRef idx="0">
              <a:scrgbClr r="0" g="0" b="0"/>
            </a:fillRef>
            <a:effectRef idx="0">
              <a:scrgbClr r="0" g="0" b="0"/>
            </a:effectRef>
            <a:fontRef idx="minor"/>
          </p:style>
        </p:sp>
        <p:sp>
          <p:nvSpPr>
            <p:cNvPr id="308" name="CustomShape 138"/>
            <p:cNvSpPr/>
            <p:nvPr/>
          </p:nvSpPr>
          <p:spPr>
            <a:xfrm>
              <a:off x="1182600" y="2478659"/>
              <a:ext cx="181080" cy="206885"/>
            </a:xfrm>
            <a:prstGeom prst="rect">
              <a:avLst/>
            </a:prstGeom>
            <a:noFill/>
            <a:ln w="12700">
              <a:noFill/>
            </a:ln>
          </p:spPr>
          <p:style>
            <a:lnRef idx="0">
              <a:scrgbClr r="0" g="0" b="0"/>
            </a:lnRef>
            <a:fillRef idx="0">
              <a:scrgbClr r="0" g="0" b="0"/>
            </a:fillRef>
            <a:effectRef idx="0">
              <a:scrgbClr r="0" g="0" b="0"/>
            </a:effectRef>
            <a:fontRef idx="minor"/>
          </p:style>
          <p:txBody>
            <a:bodyPr lIns="25674" tIns="25404" rIns="25674" bIns="25404" anchor="ctr">
              <a:spAutoFit/>
            </a:bodyPr>
            <a:lstStyle/>
            <a:p>
              <a:pPr algn="ctr">
                <a:lnSpc>
                  <a:spcPct val="100000"/>
                </a:lnSpc>
              </a:pPr>
              <a:r>
                <a:rPr lang="fr-FR" sz="676" b="1" spc="-1">
                  <a:solidFill>
                    <a:srgbClr val="FFFFFF"/>
                  </a:solidFill>
                  <a:latin typeface="Calibri"/>
                  <a:ea typeface="DejaVu Sans"/>
                </a:rPr>
                <a:t>D</a:t>
              </a:r>
              <a:endParaRPr lang="fr-FR" sz="676" spc="-1">
                <a:latin typeface="Arial"/>
              </a:endParaRPr>
            </a:p>
          </p:txBody>
        </p:sp>
      </p:grpSp>
      <p:grpSp>
        <p:nvGrpSpPr>
          <p:cNvPr id="309" name="Group 139"/>
          <p:cNvGrpSpPr/>
          <p:nvPr/>
        </p:nvGrpSpPr>
        <p:grpSpPr>
          <a:xfrm>
            <a:off x="4227161" y="3679511"/>
            <a:ext cx="323760" cy="663644"/>
            <a:chOff x="4112640" y="4044225"/>
            <a:chExt cx="431280" cy="884040"/>
          </a:xfrm>
        </p:grpSpPr>
        <p:grpSp>
          <p:nvGrpSpPr>
            <p:cNvPr id="310" name="Group 140"/>
            <p:cNvGrpSpPr/>
            <p:nvPr/>
          </p:nvGrpSpPr>
          <p:grpSpPr>
            <a:xfrm>
              <a:off x="4112640" y="4482720"/>
              <a:ext cx="431280" cy="347760"/>
              <a:chOff x="4112640" y="4482720"/>
              <a:chExt cx="431280" cy="347760"/>
            </a:xfrm>
          </p:grpSpPr>
          <p:sp>
            <p:nvSpPr>
              <p:cNvPr id="311" name="CustomShape 141"/>
              <p:cNvSpPr/>
              <p:nvPr/>
            </p:nvSpPr>
            <p:spPr>
              <a:xfrm>
                <a:off x="4112640" y="4482720"/>
                <a:ext cx="431280" cy="347760"/>
              </a:xfrm>
              <a:prstGeom prst="rect">
                <a:avLst/>
              </a:prstGeom>
              <a:solidFill>
                <a:srgbClr val="FFCD2F"/>
              </a:solidFill>
              <a:ln w="6350">
                <a:solidFill>
                  <a:srgbClr val="8E6C00"/>
                </a:solidFill>
                <a:round/>
              </a:ln>
            </p:spPr>
            <p:style>
              <a:lnRef idx="0">
                <a:scrgbClr r="0" g="0" b="0"/>
              </a:lnRef>
              <a:fillRef idx="0">
                <a:scrgbClr r="0" g="0" b="0"/>
              </a:fillRef>
              <a:effectRef idx="0">
                <a:scrgbClr r="0" g="0" b="0"/>
              </a:effectRef>
              <a:fontRef idx="minor"/>
            </p:style>
          </p:sp>
          <p:sp>
            <p:nvSpPr>
              <p:cNvPr id="312" name="CustomShape 142"/>
              <p:cNvSpPr/>
              <p:nvPr/>
            </p:nvSpPr>
            <p:spPr>
              <a:xfrm>
                <a:off x="4112640" y="4541310"/>
                <a:ext cx="431280" cy="229861"/>
              </a:xfrm>
              <a:prstGeom prst="rect">
                <a:avLst/>
              </a:prstGeom>
              <a:noFill/>
              <a:ln w="12700">
                <a:noFill/>
              </a:ln>
            </p:spPr>
            <p:style>
              <a:lnRef idx="0">
                <a:scrgbClr r="0" g="0" b="0"/>
              </a:lnRef>
              <a:fillRef idx="0">
                <a:scrgbClr r="0" g="0" b="0"/>
              </a:fillRef>
              <a:effectRef idx="0">
                <a:scrgbClr r="0" g="0" b="0"/>
              </a:effectRef>
              <a:fontRef idx="minor"/>
            </p:style>
            <p:txBody>
              <a:bodyPr lIns="25674" tIns="25404" rIns="25674" bIns="25404" anchor="ctr">
                <a:spAutoFit/>
              </a:bodyPr>
              <a:lstStyle/>
              <a:p>
                <a:pPr algn="ctr">
                  <a:lnSpc>
                    <a:spcPct val="100000"/>
                  </a:lnSpc>
                </a:pPr>
                <a:r>
                  <a:rPr lang="fr-FR" sz="788" b="1" spc="-1">
                    <a:solidFill>
                      <a:srgbClr val="000091"/>
                    </a:solidFill>
                    <a:latin typeface="Calibri"/>
                    <a:ea typeface="DejaVu Sans"/>
                  </a:rPr>
                  <a:t>BTS</a:t>
                </a:r>
                <a:r>
                  <a:rPr lang="fr-FR" sz="450" b="1" spc="-1">
                    <a:solidFill>
                      <a:srgbClr val="000091"/>
                    </a:solidFill>
                    <a:latin typeface="Calibri"/>
                    <a:ea typeface="DejaVu Sans"/>
                  </a:rPr>
                  <a:t>/A</a:t>
                </a:r>
                <a:endParaRPr lang="fr-FR" sz="450" spc="-1">
                  <a:latin typeface="Arial"/>
                </a:endParaRPr>
              </a:p>
            </p:txBody>
          </p:sp>
        </p:grpSp>
        <p:grpSp>
          <p:nvGrpSpPr>
            <p:cNvPr id="313" name="Group 143"/>
            <p:cNvGrpSpPr/>
            <p:nvPr/>
          </p:nvGrpSpPr>
          <p:grpSpPr>
            <a:xfrm>
              <a:off x="4112640" y="4137480"/>
              <a:ext cx="431280" cy="347760"/>
              <a:chOff x="4112640" y="4137480"/>
              <a:chExt cx="431280" cy="347760"/>
            </a:xfrm>
          </p:grpSpPr>
          <p:sp>
            <p:nvSpPr>
              <p:cNvPr id="314" name="CustomShape 144"/>
              <p:cNvSpPr/>
              <p:nvPr/>
            </p:nvSpPr>
            <p:spPr>
              <a:xfrm>
                <a:off x="4112640" y="4137480"/>
                <a:ext cx="431280" cy="347760"/>
              </a:xfrm>
              <a:prstGeom prst="rect">
                <a:avLst/>
              </a:prstGeom>
              <a:solidFill>
                <a:srgbClr val="FFCD2F"/>
              </a:solidFill>
              <a:ln w="6350">
                <a:solidFill>
                  <a:srgbClr val="8E6C00"/>
                </a:solidFill>
                <a:round/>
              </a:ln>
            </p:spPr>
            <p:style>
              <a:lnRef idx="0">
                <a:scrgbClr r="0" g="0" b="0"/>
              </a:lnRef>
              <a:fillRef idx="0">
                <a:scrgbClr r="0" g="0" b="0"/>
              </a:fillRef>
              <a:effectRef idx="0">
                <a:scrgbClr r="0" g="0" b="0"/>
              </a:effectRef>
              <a:fontRef idx="minor"/>
            </p:style>
          </p:sp>
          <p:sp>
            <p:nvSpPr>
              <p:cNvPr id="315" name="CustomShape 145"/>
              <p:cNvSpPr/>
              <p:nvPr/>
            </p:nvSpPr>
            <p:spPr>
              <a:xfrm>
                <a:off x="4112640" y="4196429"/>
                <a:ext cx="431280" cy="229861"/>
              </a:xfrm>
              <a:prstGeom prst="rect">
                <a:avLst/>
              </a:prstGeom>
              <a:noFill/>
              <a:ln w="12700">
                <a:noFill/>
              </a:ln>
            </p:spPr>
            <p:style>
              <a:lnRef idx="0">
                <a:scrgbClr r="0" g="0" b="0"/>
              </a:lnRef>
              <a:fillRef idx="0">
                <a:scrgbClr r="0" g="0" b="0"/>
              </a:fillRef>
              <a:effectRef idx="0">
                <a:scrgbClr r="0" g="0" b="0"/>
              </a:effectRef>
              <a:fontRef idx="minor"/>
            </p:style>
            <p:txBody>
              <a:bodyPr lIns="25674" tIns="25404" rIns="25674" bIns="25404" anchor="ctr">
                <a:spAutoFit/>
              </a:bodyPr>
              <a:lstStyle/>
              <a:p>
                <a:pPr algn="ctr">
                  <a:lnSpc>
                    <a:spcPct val="100000"/>
                  </a:lnSpc>
                </a:pPr>
                <a:r>
                  <a:rPr lang="fr-FR" sz="788" b="1" spc="-1">
                    <a:solidFill>
                      <a:srgbClr val="000091"/>
                    </a:solidFill>
                    <a:latin typeface="Calibri"/>
                    <a:ea typeface="DejaVu Sans"/>
                  </a:rPr>
                  <a:t>BTS</a:t>
                </a:r>
                <a:r>
                  <a:rPr lang="fr-FR" sz="450" b="1" spc="-1">
                    <a:solidFill>
                      <a:srgbClr val="000091"/>
                    </a:solidFill>
                    <a:latin typeface="Calibri"/>
                    <a:ea typeface="DejaVu Sans"/>
                  </a:rPr>
                  <a:t>/A</a:t>
                </a:r>
                <a:endParaRPr lang="fr-FR" sz="450" spc="-1">
                  <a:latin typeface="Arial"/>
                </a:endParaRPr>
              </a:p>
            </p:txBody>
          </p:sp>
        </p:grpSp>
        <p:grpSp>
          <p:nvGrpSpPr>
            <p:cNvPr id="316" name="Group 146"/>
            <p:cNvGrpSpPr/>
            <p:nvPr/>
          </p:nvGrpSpPr>
          <p:grpSpPr>
            <a:xfrm>
              <a:off x="4112640" y="4044225"/>
              <a:ext cx="429840" cy="160590"/>
              <a:chOff x="4112640" y="4044225"/>
              <a:chExt cx="429840" cy="160590"/>
            </a:xfrm>
          </p:grpSpPr>
          <p:sp>
            <p:nvSpPr>
              <p:cNvPr id="317" name="CustomShape 147"/>
              <p:cNvSpPr/>
              <p:nvPr/>
            </p:nvSpPr>
            <p:spPr>
              <a:xfrm>
                <a:off x="4112640" y="4068360"/>
                <a:ext cx="429840" cy="113040"/>
              </a:xfrm>
              <a:prstGeom prst="rect">
                <a:avLst/>
              </a:prstGeom>
              <a:solidFill>
                <a:srgbClr val="000000"/>
              </a:solidFill>
              <a:ln w="6350">
                <a:solidFill>
                  <a:srgbClr val="000000"/>
                </a:solidFill>
                <a:round/>
              </a:ln>
            </p:spPr>
            <p:style>
              <a:lnRef idx="0">
                <a:scrgbClr r="0" g="0" b="0"/>
              </a:lnRef>
              <a:fillRef idx="0">
                <a:scrgbClr r="0" g="0" b="0"/>
              </a:fillRef>
              <a:effectRef idx="0">
                <a:scrgbClr r="0" g="0" b="0"/>
              </a:effectRef>
              <a:fontRef idx="minor"/>
            </p:style>
          </p:sp>
          <p:sp>
            <p:nvSpPr>
              <p:cNvPr id="318" name="CustomShape 148"/>
              <p:cNvSpPr/>
              <p:nvPr/>
            </p:nvSpPr>
            <p:spPr>
              <a:xfrm>
                <a:off x="4112640" y="4044225"/>
                <a:ext cx="429840" cy="160590"/>
              </a:xfrm>
              <a:prstGeom prst="rect">
                <a:avLst/>
              </a:prstGeom>
              <a:noFill/>
              <a:ln w="12700">
                <a:noFill/>
              </a:ln>
            </p:spPr>
            <p:style>
              <a:lnRef idx="0">
                <a:scrgbClr r="0" g="0" b="0"/>
              </a:lnRef>
              <a:fillRef idx="0">
                <a:scrgbClr r="0" g="0" b="0"/>
              </a:fillRef>
              <a:effectRef idx="0">
                <a:scrgbClr r="0" g="0" b="0"/>
              </a:effectRef>
              <a:fontRef idx="minor"/>
            </p:style>
            <p:txBody>
              <a:bodyPr lIns="25674" tIns="25404" rIns="25674" bIns="25404" anchor="ctr">
                <a:spAutoFit/>
              </a:bodyPr>
              <a:lstStyle/>
              <a:p>
                <a:pPr algn="ctr">
                  <a:lnSpc>
                    <a:spcPct val="100000"/>
                  </a:lnSpc>
                </a:pPr>
                <a:r>
                  <a:rPr lang="fr-FR" sz="450" b="1" spc="-1">
                    <a:solidFill>
                      <a:srgbClr val="FFFFFF"/>
                    </a:solidFill>
                    <a:latin typeface="Calibri"/>
                    <a:ea typeface="DejaVu Sans"/>
                  </a:rPr>
                  <a:t>BTS</a:t>
                </a:r>
                <a:endParaRPr lang="fr-FR" sz="450" spc="-1">
                  <a:latin typeface="Arial"/>
                </a:endParaRPr>
              </a:p>
            </p:txBody>
          </p:sp>
        </p:grpSp>
        <p:grpSp>
          <p:nvGrpSpPr>
            <p:cNvPr id="319" name="Group 149"/>
            <p:cNvGrpSpPr/>
            <p:nvPr/>
          </p:nvGrpSpPr>
          <p:grpSpPr>
            <a:xfrm>
              <a:off x="4197960" y="4755376"/>
              <a:ext cx="239400" cy="172889"/>
              <a:chOff x="4197960" y="4755376"/>
              <a:chExt cx="239400" cy="172889"/>
            </a:xfrm>
          </p:grpSpPr>
          <p:sp>
            <p:nvSpPr>
              <p:cNvPr id="320" name="CustomShape 150"/>
              <p:cNvSpPr/>
              <p:nvPr/>
            </p:nvSpPr>
            <p:spPr>
              <a:xfrm>
                <a:off x="4197960" y="4786200"/>
                <a:ext cx="239400" cy="110880"/>
              </a:xfrm>
              <a:prstGeom prst="ellipse">
                <a:avLst/>
              </a:prstGeom>
              <a:solidFill>
                <a:srgbClr val="C00000"/>
              </a:solidFill>
              <a:ln w="3175">
                <a:solidFill>
                  <a:srgbClr val="000000"/>
                </a:solidFill>
                <a:miter/>
              </a:ln>
            </p:spPr>
            <p:style>
              <a:lnRef idx="0">
                <a:scrgbClr r="0" g="0" b="0"/>
              </a:lnRef>
              <a:fillRef idx="0">
                <a:scrgbClr r="0" g="0" b="0"/>
              </a:fillRef>
              <a:effectRef idx="0">
                <a:scrgbClr r="0" g="0" b="0"/>
              </a:effectRef>
              <a:fontRef idx="minor"/>
            </p:style>
          </p:sp>
          <p:sp>
            <p:nvSpPr>
              <p:cNvPr id="321" name="CustomShape 151"/>
              <p:cNvSpPr/>
              <p:nvPr/>
            </p:nvSpPr>
            <p:spPr>
              <a:xfrm>
                <a:off x="4233600" y="4755376"/>
                <a:ext cx="168840" cy="172889"/>
              </a:xfrm>
              <a:prstGeom prst="rect">
                <a:avLst/>
              </a:prstGeom>
              <a:noFill/>
              <a:ln w="12700">
                <a:noFill/>
              </a:ln>
            </p:spPr>
            <p:style>
              <a:lnRef idx="0">
                <a:scrgbClr r="0" g="0" b="0"/>
              </a:lnRef>
              <a:fillRef idx="0">
                <a:scrgbClr r="0" g="0" b="0"/>
              </a:fillRef>
              <a:effectRef idx="0">
                <a:scrgbClr r="0" g="0" b="0"/>
              </a:effectRef>
              <a:fontRef idx="minor"/>
            </p:style>
            <p:txBody>
              <a:bodyPr lIns="25674" tIns="25404" rIns="25674" bIns="25404" anchor="ctr">
                <a:spAutoFit/>
              </a:bodyPr>
              <a:lstStyle/>
              <a:p>
                <a:pPr algn="ctr">
                  <a:lnSpc>
                    <a:spcPct val="100000"/>
                  </a:lnSpc>
                </a:pPr>
                <a:r>
                  <a:rPr lang="fr-FR" sz="510" spc="-1">
                    <a:solidFill>
                      <a:srgbClr val="FFFFFF"/>
                    </a:solidFill>
                    <a:latin typeface="Calibri"/>
                    <a:ea typeface="DejaVu Sans"/>
                  </a:rPr>
                  <a:t>D</a:t>
                </a:r>
                <a:endParaRPr lang="fr-FR" sz="510" spc="-1">
                  <a:latin typeface="Arial"/>
                </a:endParaRPr>
              </a:p>
            </p:txBody>
          </p:sp>
        </p:grpSp>
      </p:grpSp>
      <p:grpSp>
        <p:nvGrpSpPr>
          <p:cNvPr id="322" name="Group 152"/>
          <p:cNvGrpSpPr/>
          <p:nvPr/>
        </p:nvGrpSpPr>
        <p:grpSpPr>
          <a:xfrm>
            <a:off x="5598950" y="3421692"/>
            <a:ext cx="312950" cy="921462"/>
            <a:chOff x="5940000" y="3700785"/>
            <a:chExt cx="416880" cy="1227480"/>
          </a:xfrm>
        </p:grpSpPr>
        <p:sp>
          <p:nvSpPr>
            <p:cNvPr id="323" name="CustomShape 153"/>
            <p:cNvSpPr/>
            <p:nvPr/>
          </p:nvSpPr>
          <p:spPr>
            <a:xfrm>
              <a:off x="5941080" y="4480560"/>
              <a:ext cx="415440" cy="347760"/>
            </a:xfrm>
            <a:prstGeom prst="rect">
              <a:avLst/>
            </a:prstGeom>
            <a:solidFill>
              <a:srgbClr val="A9D18E"/>
            </a:solidFill>
            <a:ln w="6350">
              <a:solidFill>
                <a:srgbClr val="548235"/>
              </a:solidFill>
              <a:round/>
            </a:ln>
          </p:spPr>
          <p:style>
            <a:lnRef idx="0">
              <a:scrgbClr r="0" g="0" b="0"/>
            </a:lnRef>
            <a:fillRef idx="0">
              <a:scrgbClr r="0" g="0" b="0"/>
            </a:fillRef>
            <a:effectRef idx="0">
              <a:scrgbClr r="0" g="0" b="0"/>
            </a:effectRef>
            <a:fontRef idx="minor"/>
          </p:style>
        </p:sp>
        <p:sp>
          <p:nvSpPr>
            <p:cNvPr id="324" name="CustomShape 154"/>
            <p:cNvSpPr/>
            <p:nvPr/>
          </p:nvSpPr>
          <p:spPr>
            <a:xfrm>
              <a:off x="5940000" y="4138560"/>
              <a:ext cx="416880" cy="347760"/>
            </a:xfrm>
            <a:prstGeom prst="rect">
              <a:avLst/>
            </a:prstGeom>
            <a:solidFill>
              <a:srgbClr val="A9D18E"/>
            </a:solidFill>
            <a:ln w="6350">
              <a:solidFill>
                <a:srgbClr val="548235"/>
              </a:solidFill>
              <a:round/>
            </a:ln>
          </p:spPr>
          <p:style>
            <a:lnRef idx="0">
              <a:scrgbClr r="0" g="0" b="0"/>
            </a:lnRef>
            <a:fillRef idx="0">
              <a:scrgbClr r="0" g="0" b="0"/>
            </a:fillRef>
            <a:effectRef idx="0">
              <a:scrgbClr r="0" g="0" b="0"/>
            </a:effectRef>
            <a:fontRef idx="minor"/>
          </p:style>
        </p:sp>
        <p:sp>
          <p:nvSpPr>
            <p:cNvPr id="325" name="CustomShape 155"/>
            <p:cNvSpPr/>
            <p:nvPr/>
          </p:nvSpPr>
          <p:spPr>
            <a:xfrm>
              <a:off x="5940000" y="3791160"/>
              <a:ext cx="416880" cy="347760"/>
            </a:xfrm>
            <a:prstGeom prst="rect">
              <a:avLst/>
            </a:prstGeom>
            <a:solidFill>
              <a:srgbClr val="A9D18E"/>
            </a:solidFill>
            <a:ln w="6350">
              <a:solidFill>
                <a:srgbClr val="548235"/>
              </a:solidFill>
              <a:round/>
            </a:ln>
          </p:spPr>
          <p:style>
            <a:lnRef idx="0">
              <a:scrgbClr r="0" g="0" b="0"/>
            </a:lnRef>
            <a:fillRef idx="0">
              <a:scrgbClr r="0" g="0" b="0"/>
            </a:fillRef>
            <a:effectRef idx="0">
              <a:scrgbClr r="0" g="0" b="0"/>
            </a:effectRef>
            <a:fontRef idx="minor"/>
          </p:style>
        </p:sp>
        <p:grpSp>
          <p:nvGrpSpPr>
            <p:cNvPr id="326" name="Group 156"/>
            <p:cNvGrpSpPr/>
            <p:nvPr/>
          </p:nvGrpSpPr>
          <p:grpSpPr>
            <a:xfrm>
              <a:off x="5940000" y="3700785"/>
              <a:ext cx="416880" cy="160590"/>
              <a:chOff x="5940000" y="3700785"/>
              <a:chExt cx="416880" cy="160590"/>
            </a:xfrm>
          </p:grpSpPr>
          <p:sp>
            <p:nvSpPr>
              <p:cNvPr id="327" name="CustomShape 157"/>
              <p:cNvSpPr/>
              <p:nvPr/>
            </p:nvSpPr>
            <p:spPr>
              <a:xfrm>
                <a:off x="5940000" y="3723120"/>
                <a:ext cx="416880" cy="117000"/>
              </a:xfrm>
              <a:prstGeom prst="rect">
                <a:avLst/>
              </a:prstGeom>
              <a:solidFill>
                <a:srgbClr val="000000"/>
              </a:solidFill>
              <a:ln w="6350">
                <a:solidFill>
                  <a:srgbClr val="000000"/>
                </a:solidFill>
                <a:round/>
              </a:ln>
            </p:spPr>
            <p:style>
              <a:lnRef idx="0">
                <a:scrgbClr r="0" g="0" b="0"/>
              </a:lnRef>
              <a:fillRef idx="0">
                <a:scrgbClr r="0" g="0" b="0"/>
              </a:fillRef>
              <a:effectRef idx="0">
                <a:scrgbClr r="0" g="0" b="0"/>
              </a:effectRef>
              <a:fontRef idx="minor"/>
            </p:style>
          </p:sp>
          <p:sp>
            <p:nvSpPr>
              <p:cNvPr id="328" name="CustomShape 158"/>
              <p:cNvSpPr/>
              <p:nvPr/>
            </p:nvSpPr>
            <p:spPr>
              <a:xfrm>
                <a:off x="5940000" y="3700785"/>
                <a:ext cx="416880" cy="160590"/>
              </a:xfrm>
              <a:prstGeom prst="rect">
                <a:avLst/>
              </a:prstGeom>
              <a:noFill/>
              <a:ln w="12700">
                <a:noFill/>
              </a:ln>
            </p:spPr>
            <p:style>
              <a:lnRef idx="0">
                <a:scrgbClr r="0" g="0" b="0"/>
              </a:lnRef>
              <a:fillRef idx="0">
                <a:scrgbClr r="0" g="0" b="0"/>
              </a:fillRef>
              <a:effectRef idx="0">
                <a:scrgbClr r="0" g="0" b="0"/>
              </a:effectRef>
              <a:fontRef idx="minor"/>
            </p:style>
            <p:txBody>
              <a:bodyPr lIns="25674" tIns="25404" rIns="25674" bIns="25404" anchor="ctr">
                <a:spAutoFit/>
              </a:bodyPr>
              <a:lstStyle/>
              <a:p>
                <a:pPr algn="ctr">
                  <a:lnSpc>
                    <a:spcPct val="100000"/>
                  </a:lnSpc>
                </a:pPr>
                <a:r>
                  <a:rPr lang="fr-FR" sz="450" b="1" spc="-1">
                    <a:solidFill>
                      <a:srgbClr val="FFFFFF"/>
                    </a:solidFill>
                    <a:latin typeface="Calibri"/>
                    <a:ea typeface="DejaVu Sans"/>
                  </a:rPr>
                  <a:t>DCG</a:t>
                </a:r>
                <a:endParaRPr lang="fr-FR" sz="450" spc="-1">
                  <a:latin typeface="Arial"/>
                </a:endParaRPr>
              </a:p>
            </p:txBody>
          </p:sp>
        </p:grpSp>
        <p:grpSp>
          <p:nvGrpSpPr>
            <p:cNvPr id="329" name="Group 159"/>
            <p:cNvGrpSpPr/>
            <p:nvPr/>
          </p:nvGrpSpPr>
          <p:grpSpPr>
            <a:xfrm>
              <a:off x="6033960" y="4755376"/>
              <a:ext cx="239400" cy="172889"/>
              <a:chOff x="6033960" y="4755376"/>
              <a:chExt cx="239400" cy="172889"/>
            </a:xfrm>
          </p:grpSpPr>
          <p:sp>
            <p:nvSpPr>
              <p:cNvPr id="330" name="CustomShape 160"/>
              <p:cNvSpPr/>
              <p:nvPr/>
            </p:nvSpPr>
            <p:spPr>
              <a:xfrm>
                <a:off x="6033960" y="4786200"/>
                <a:ext cx="239400" cy="110880"/>
              </a:xfrm>
              <a:prstGeom prst="ellipse">
                <a:avLst/>
              </a:prstGeom>
              <a:solidFill>
                <a:srgbClr val="C00000"/>
              </a:solidFill>
              <a:ln w="3175">
                <a:solidFill>
                  <a:srgbClr val="000000"/>
                </a:solidFill>
                <a:miter/>
              </a:ln>
            </p:spPr>
            <p:style>
              <a:lnRef idx="0">
                <a:scrgbClr r="0" g="0" b="0"/>
              </a:lnRef>
              <a:fillRef idx="0">
                <a:scrgbClr r="0" g="0" b="0"/>
              </a:fillRef>
              <a:effectRef idx="0">
                <a:scrgbClr r="0" g="0" b="0"/>
              </a:effectRef>
              <a:fontRef idx="minor"/>
            </p:style>
          </p:sp>
          <p:sp>
            <p:nvSpPr>
              <p:cNvPr id="331" name="CustomShape 161"/>
              <p:cNvSpPr/>
              <p:nvPr/>
            </p:nvSpPr>
            <p:spPr>
              <a:xfrm>
                <a:off x="6069600" y="4755376"/>
                <a:ext cx="168840" cy="172889"/>
              </a:xfrm>
              <a:prstGeom prst="rect">
                <a:avLst/>
              </a:prstGeom>
              <a:noFill/>
              <a:ln w="12700">
                <a:noFill/>
              </a:ln>
            </p:spPr>
            <p:style>
              <a:lnRef idx="0">
                <a:scrgbClr r="0" g="0" b="0"/>
              </a:lnRef>
              <a:fillRef idx="0">
                <a:scrgbClr r="0" g="0" b="0"/>
              </a:fillRef>
              <a:effectRef idx="0">
                <a:scrgbClr r="0" g="0" b="0"/>
              </a:effectRef>
              <a:fontRef idx="minor"/>
            </p:style>
            <p:txBody>
              <a:bodyPr lIns="25674" tIns="25404" rIns="25674" bIns="25404" anchor="ctr">
                <a:spAutoFit/>
              </a:bodyPr>
              <a:lstStyle/>
              <a:p>
                <a:pPr algn="ctr">
                  <a:lnSpc>
                    <a:spcPct val="100000"/>
                  </a:lnSpc>
                </a:pPr>
                <a:r>
                  <a:rPr lang="fr-FR" sz="510" spc="-1">
                    <a:solidFill>
                      <a:srgbClr val="FFFFFF"/>
                    </a:solidFill>
                    <a:latin typeface="Calibri"/>
                    <a:ea typeface="DejaVu Sans"/>
                  </a:rPr>
                  <a:t>D</a:t>
                </a:r>
                <a:endParaRPr lang="fr-FR" sz="510" spc="-1">
                  <a:latin typeface="Arial"/>
                </a:endParaRPr>
              </a:p>
            </p:txBody>
          </p:sp>
        </p:grpSp>
        <p:sp>
          <p:nvSpPr>
            <p:cNvPr id="332" name="CustomShape 162"/>
            <p:cNvSpPr/>
            <p:nvPr/>
          </p:nvSpPr>
          <p:spPr>
            <a:xfrm rot="16200000">
              <a:off x="5746680" y="4177453"/>
              <a:ext cx="808560" cy="299132"/>
            </a:xfrm>
            <a:prstGeom prst="rect">
              <a:avLst/>
            </a:prstGeom>
            <a:noFill/>
            <a:ln w="12700">
              <a:noFill/>
            </a:ln>
          </p:spPr>
          <p:style>
            <a:lnRef idx="0">
              <a:scrgbClr r="0" g="0" b="0"/>
            </a:lnRef>
            <a:fillRef idx="0">
              <a:scrgbClr r="0" g="0" b="0"/>
            </a:fillRef>
            <a:effectRef idx="0">
              <a:scrgbClr r="0" g="0" b="0"/>
            </a:effectRef>
            <a:fontRef idx="minor"/>
          </p:style>
          <p:txBody>
            <a:bodyPr lIns="25674" tIns="25404" rIns="25674" bIns="25404">
              <a:spAutoFit/>
            </a:bodyPr>
            <a:lstStyle/>
            <a:p>
              <a:pPr algn="ctr">
                <a:spcBef>
                  <a:spcPts val="339"/>
                </a:spcBef>
              </a:pPr>
              <a:r>
                <a:rPr lang="fr-FR" sz="563" spc="-1">
                  <a:solidFill>
                    <a:srgbClr val="000091"/>
                  </a:solidFill>
                  <a:latin typeface="Calibri"/>
                  <a:ea typeface="DejaVu Sans"/>
                </a:rPr>
                <a:t>Comptabilité</a:t>
              </a:r>
              <a:r>
                <a:rPr sz="1351"/>
                <a:t/>
              </a:r>
              <a:br>
                <a:rPr sz="1351"/>
              </a:br>
              <a:r>
                <a:rPr lang="fr-FR" sz="563" spc="-1">
                  <a:solidFill>
                    <a:srgbClr val="000091"/>
                  </a:solidFill>
                  <a:latin typeface="Calibri"/>
                  <a:ea typeface="DejaVu Sans"/>
                </a:rPr>
                <a:t>Gestion</a:t>
              </a:r>
              <a:endParaRPr lang="fr-FR" sz="563" spc="-1">
                <a:latin typeface="Arial"/>
              </a:endParaRPr>
            </a:p>
          </p:txBody>
        </p:sp>
      </p:grpSp>
      <p:grpSp>
        <p:nvGrpSpPr>
          <p:cNvPr id="333" name="Group 163"/>
          <p:cNvGrpSpPr/>
          <p:nvPr/>
        </p:nvGrpSpPr>
        <p:grpSpPr>
          <a:xfrm>
            <a:off x="5598950" y="2136383"/>
            <a:ext cx="312950" cy="1347106"/>
            <a:chOff x="5940000" y="1988625"/>
            <a:chExt cx="416880" cy="1794480"/>
          </a:xfrm>
        </p:grpSpPr>
        <p:sp>
          <p:nvSpPr>
            <p:cNvPr id="334" name="CustomShape 164"/>
            <p:cNvSpPr/>
            <p:nvPr/>
          </p:nvSpPr>
          <p:spPr>
            <a:xfrm>
              <a:off x="5940000" y="3451680"/>
              <a:ext cx="416880" cy="256320"/>
            </a:xfrm>
            <a:prstGeom prst="rect">
              <a:avLst/>
            </a:prstGeom>
            <a:solidFill>
              <a:srgbClr val="A9D18E"/>
            </a:solidFill>
            <a:ln w="6350">
              <a:solidFill>
                <a:srgbClr val="548235"/>
              </a:solidFill>
              <a:round/>
            </a:ln>
          </p:spPr>
          <p:style>
            <a:lnRef idx="0">
              <a:scrgbClr r="0" g="0" b="0"/>
            </a:lnRef>
            <a:fillRef idx="0">
              <a:scrgbClr r="0" g="0" b="0"/>
            </a:fillRef>
            <a:effectRef idx="0">
              <a:scrgbClr r="0" g="0" b="0"/>
            </a:effectRef>
            <a:fontRef idx="minor"/>
          </p:style>
        </p:sp>
        <p:sp>
          <p:nvSpPr>
            <p:cNvPr id="335" name="CustomShape 165"/>
            <p:cNvSpPr/>
            <p:nvPr/>
          </p:nvSpPr>
          <p:spPr>
            <a:xfrm>
              <a:off x="5940000" y="3151800"/>
              <a:ext cx="416880" cy="302400"/>
            </a:xfrm>
            <a:prstGeom prst="rect">
              <a:avLst/>
            </a:prstGeom>
            <a:solidFill>
              <a:srgbClr val="A9D18E"/>
            </a:solidFill>
            <a:ln w="6350">
              <a:solidFill>
                <a:srgbClr val="548235"/>
              </a:solidFill>
              <a:round/>
            </a:ln>
          </p:spPr>
          <p:style>
            <a:lnRef idx="0">
              <a:scrgbClr r="0" g="0" b="0"/>
            </a:lnRef>
            <a:fillRef idx="0">
              <a:scrgbClr r="0" g="0" b="0"/>
            </a:fillRef>
            <a:effectRef idx="0">
              <a:scrgbClr r="0" g="0" b="0"/>
            </a:effectRef>
            <a:fontRef idx="minor"/>
          </p:style>
        </p:sp>
        <p:sp>
          <p:nvSpPr>
            <p:cNvPr id="336" name="CustomShape 166"/>
            <p:cNvSpPr/>
            <p:nvPr/>
          </p:nvSpPr>
          <p:spPr>
            <a:xfrm>
              <a:off x="5940000" y="2804040"/>
              <a:ext cx="416880" cy="234720"/>
            </a:xfrm>
            <a:prstGeom prst="rect">
              <a:avLst/>
            </a:prstGeom>
            <a:solidFill>
              <a:srgbClr val="A9D18E"/>
            </a:solidFill>
            <a:ln w="6350">
              <a:solidFill>
                <a:srgbClr val="548235"/>
              </a:solidFill>
              <a:round/>
            </a:ln>
          </p:spPr>
          <p:style>
            <a:lnRef idx="0">
              <a:scrgbClr r="0" g="0" b="0"/>
            </a:lnRef>
            <a:fillRef idx="0">
              <a:scrgbClr r="0" g="0" b="0"/>
            </a:fillRef>
            <a:effectRef idx="0">
              <a:scrgbClr r="0" g="0" b="0"/>
            </a:effectRef>
            <a:fontRef idx="minor"/>
          </p:style>
        </p:sp>
        <p:sp>
          <p:nvSpPr>
            <p:cNvPr id="337" name="CustomShape 167"/>
            <p:cNvSpPr/>
            <p:nvPr/>
          </p:nvSpPr>
          <p:spPr>
            <a:xfrm>
              <a:off x="5940000" y="2451600"/>
              <a:ext cx="416880" cy="351360"/>
            </a:xfrm>
            <a:prstGeom prst="rect">
              <a:avLst/>
            </a:prstGeom>
            <a:solidFill>
              <a:srgbClr val="A9D18E"/>
            </a:solidFill>
            <a:ln w="6350">
              <a:solidFill>
                <a:srgbClr val="548235"/>
              </a:solidFill>
              <a:round/>
            </a:ln>
          </p:spPr>
          <p:style>
            <a:lnRef idx="0">
              <a:scrgbClr r="0" g="0" b="0"/>
            </a:lnRef>
            <a:fillRef idx="0">
              <a:scrgbClr r="0" g="0" b="0"/>
            </a:fillRef>
            <a:effectRef idx="0">
              <a:scrgbClr r="0" g="0" b="0"/>
            </a:effectRef>
            <a:fontRef idx="minor"/>
          </p:style>
        </p:sp>
        <p:sp>
          <p:nvSpPr>
            <p:cNvPr id="338" name="CustomShape 168"/>
            <p:cNvSpPr/>
            <p:nvPr/>
          </p:nvSpPr>
          <p:spPr>
            <a:xfrm>
              <a:off x="5940000" y="2100240"/>
              <a:ext cx="416880" cy="350280"/>
            </a:xfrm>
            <a:prstGeom prst="rect">
              <a:avLst/>
            </a:prstGeom>
            <a:solidFill>
              <a:srgbClr val="A9D18E"/>
            </a:solidFill>
            <a:ln w="6350">
              <a:solidFill>
                <a:srgbClr val="548235"/>
              </a:solidFill>
              <a:round/>
            </a:ln>
          </p:spPr>
          <p:style>
            <a:lnRef idx="0">
              <a:scrgbClr r="0" g="0" b="0"/>
            </a:lnRef>
            <a:fillRef idx="0">
              <a:scrgbClr r="0" g="0" b="0"/>
            </a:fillRef>
            <a:effectRef idx="0">
              <a:scrgbClr r="0" g="0" b="0"/>
            </a:effectRef>
            <a:fontRef idx="minor"/>
          </p:style>
        </p:sp>
        <p:grpSp>
          <p:nvGrpSpPr>
            <p:cNvPr id="339" name="Group 169"/>
            <p:cNvGrpSpPr/>
            <p:nvPr/>
          </p:nvGrpSpPr>
          <p:grpSpPr>
            <a:xfrm>
              <a:off x="5940000" y="3047025"/>
              <a:ext cx="416880" cy="160590"/>
              <a:chOff x="5940000" y="3047025"/>
              <a:chExt cx="416880" cy="160590"/>
            </a:xfrm>
          </p:grpSpPr>
          <p:sp>
            <p:nvSpPr>
              <p:cNvPr id="340" name="CustomShape 170"/>
              <p:cNvSpPr/>
              <p:nvPr/>
            </p:nvSpPr>
            <p:spPr>
              <a:xfrm>
                <a:off x="5940000" y="3061080"/>
                <a:ext cx="416880" cy="133200"/>
              </a:xfrm>
              <a:prstGeom prst="rect">
                <a:avLst/>
              </a:prstGeom>
              <a:solidFill>
                <a:srgbClr val="000000"/>
              </a:solidFill>
              <a:ln w="6350">
                <a:solidFill>
                  <a:srgbClr val="000000"/>
                </a:solidFill>
                <a:round/>
              </a:ln>
            </p:spPr>
            <p:style>
              <a:lnRef idx="0">
                <a:scrgbClr r="0" g="0" b="0"/>
              </a:lnRef>
              <a:fillRef idx="0">
                <a:scrgbClr r="0" g="0" b="0"/>
              </a:fillRef>
              <a:effectRef idx="0">
                <a:scrgbClr r="0" g="0" b="0"/>
              </a:effectRef>
              <a:fontRef idx="minor"/>
            </p:style>
          </p:sp>
          <p:sp>
            <p:nvSpPr>
              <p:cNvPr id="341" name="CustomShape 171"/>
              <p:cNvSpPr/>
              <p:nvPr/>
            </p:nvSpPr>
            <p:spPr>
              <a:xfrm>
                <a:off x="5940000" y="3047025"/>
                <a:ext cx="416880" cy="160590"/>
              </a:xfrm>
              <a:prstGeom prst="rect">
                <a:avLst/>
              </a:prstGeom>
              <a:noFill/>
              <a:ln w="12700">
                <a:noFill/>
              </a:ln>
            </p:spPr>
            <p:style>
              <a:lnRef idx="0">
                <a:scrgbClr r="0" g="0" b="0"/>
              </a:lnRef>
              <a:fillRef idx="0">
                <a:scrgbClr r="0" g="0" b="0"/>
              </a:fillRef>
              <a:effectRef idx="0">
                <a:scrgbClr r="0" g="0" b="0"/>
              </a:effectRef>
              <a:fontRef idx="minor"/>
            </p:style>
            <p:txBody>
              <a:bodyPr lIns="25674" tIns="25404" rIns="25674" bIns="25404" anchor="ctr">
                <a:spAutoFit/>
              </a:bodyPr>
              <a:lstStyle/>
              <a:p>
                <a:pPr algn="ctr">
                  <a:lnSpc>
                    <a:spcPct val="100000"/>
                  </a:lnSpc>
                </a:pPr>
                <a:r>
                  <a:rPr lang="fr-FR" sz="450" b="1" spc="-1">
                    <a:solidFill>
                      <a:srgbClr val="FFFFFF"/>
                    </a:solidFill>
                    <a:latin typeface="Calibri"/>
                    <a:ea typeface="DejaVu Sans"/>
                  </a:rPr>
                  <a:t>DSCG</a:t>
                </a:r>
                <a:endParaRPr lang="fr-FR" sz="450" spc="-1">
                  <a:latin typeface="Arial"/>
                </a:endParaRPr>
              </a:p>
            </p:txBody>
          </p:sp>
        </p:grpSp>
        <p:grpSp>
          <p:nvGrpSpPr>
            <p:cNvPr id="342" name="Group 172"/>
            <p:cNvGrpSpPr/>
            <p:nvPr/>
          </p:nvGrpSpPr>
          <p:grpSpPr>
            <a:xfrm>
              <a:off x="5940000" y="1988625"/>
              <a:ext cx="416880" cy="160590"/>
              <a:chOff x="5940000" y="1988625"/>
              <a:chExt cx="416880" cy="160590"/>
            </a:xfrm>
          </p:grpSpPr>
          <p:sp>
            <p:nvSpPr>
              <p:cNvPr id="343" name="CustomShape 173"/>
              <p:cNvSpPr/>
              <p:nvPr/>
            </p:nvSpPr>
            <p:spPr>
              <a:xfrm>
                <a:off x="5940000" y="2000160"/>
                <a:ext cx="416880" cy="138240"/>
              </a:xfrm>
              <a:prstGeom prst="rect">
                <a:avLst/>
              </a:prstGeom>
              <a:solidFill>
                <a:srgbClr val="000000"/>
              </a:solidFill>
              <a:ln w="6350">
                <a:solidFill>
                  <a:srgbClr val="000000"/>
                </a:solidFill>
                <a:round/>
              </a:ln>
            </p:spPr>
            <p:style>
              <a:lnRef idx="0">
                <a:scrgbClr r="0" g="0" b="0"/>
              </a:lnRef>
              <a:fillRef idx="0">
                <a:scrgbClr r="0" g="0" b="0"/>
              </a:fillRef>
              <a:effectRef idx="0">
                <a:scrgbClr r="0" g="0" b="0"/>
              </a:effectRef>
              <a:fontRef idx="minor"/>
            </p:style>
          </p:sp>
          <p:sp>
            <p:nvSpPr>
              <p:cNvPr id="344" name="CustomShape 174"/>
              <p:cNvSpPr/>
              <p:nvPr/>
            </p:nvSpPr>
            <p:spPr>
              <a:xfrm>
                <a:off x="5940000" y="1988625"/>
                <a:ext cx="416880" cy="160590"/>
              </a:xfrm>
              <a:prstGeom prst="rect">
                <a:avLst/>
              </a:prstGeom>
              <a:noFill/>
              <a:ln w="12700">
                <a:noFill/>
              </a:ln>
            </p:spPr>
            <p:style>
              <a:lnRef idx="0">
                <a:scrgbClr r="0" g="0" b="0"/>
              </a:lnRef>
              <a:fillRef idx="0">
                <a:scrgbClr r="0" g="0" b="0"/>
              </a:fillRef>
              <a:effectRef idx="0">
                <a:scrgbClr r="0" g="0" b="0"/>
              </a:effectRef>
              <a:fontRef idx="minor"/>
            </p:style>
            <p:txBody>
              <a:bodyPr lIns="25674" tIns="25404" rIns="25674" bIns="25404" anchor="ctr">
                <a:spAutoFit/>
              </a:bodyPr>
              <a:lstStyle/>
              <a:p>
                <a:pPr algn="ctr">
                  <a:lnSpc>
                    <a:spcPct val="100000"/>
                  </a:lnSpc>
                </a:pPr>
                <a:r>
                  <a:rPr lang="fr-FR" sz="450" b="1" spc="-1">
                    <a:solidFill>
                      <a:srgbClr val="FFFFFF"/>
                    </a:solidFill>
                    <a:latin typeface="Calibri"/>
                    <a:ea typeface="DejaVu Sans"/>
                  </a:rPr>
                  <a:t>DEC</a:t>
                </a:r>
                <a:endParaRPr lang="fr-FR" sz="450" spc="-1">
                  <a:latin typeface="Arial"/>
                </a:endParaRPr>
              </a:p>
            </p:txBody>
          </p:sp>
        </p:grpSp>
        <p:grpSp>
          <p:nvGrpSpPr>
            <p:cNvPr id="345" name="Group 175"/>
            <p:cNvGrpSpPr/>
            <p:nvPr/>
          </p:nvGrpSpPr>
          <p:grpSpPr>
            <a:xfrm>
              <a:off x="6033960" y="3610216"/>
              <a:ext cx="239400" cy="172889"/>
              <a:chOff x="6033960" y="3610216"/>
              <a:chExt cx="239400" cy="172889"/>
            </a:xfrm>
          </p:grpSpPr>
          <p:sp>
            <p:nvSpPr>
              <p:cNvPr id="346" name="CustomShape 176"/>
              <p:cNvSpPr/>
              <p:nvPr/>
            </p:nvSpPr>
            <p:spPr>
              <a:xfrm>
                <a:off x="6033960" y="3641040"/>
                <a:ext cx="239400" cy="110880"/>
              </a:xfrm>
              <a:prstGeom prst="ellipse">
                <a:avLst/>
              </a:prstGeom>
              <a:solidFill>
                <a:srgbClr val="C00000"/>
              </a:solidFill>
              <a:ln w="3175">
                <a:solidFill>
                  <a:srgbClr val="000000"/>
                </a:solidFill>
                <a:miter/>
              </a:ln>
            </p:spPr>
            <p:style>
              <a:lnRef idx="0">
                <a:scrgbClr r="0" g="0" b="0"/>
              </a:lnRef>
              <a:fillRef idx="0">
                <a:scrgbClr r="0" g="0" b="0"/>
              </a:fillRef>
              <a:effectRef idx="0">
                <a:scrgbClr r="0" g="0" b="0"/>
              </a:effectRef>
              <a:fontRef idx="minor"/>
            </p:style>
          </p:sp>
          <p:sp>
            <p:nvSpPr>
              <p:cNvPr id="347" name="CustomShape 177"/>
              <p:cNvSpPr/>
              <p:nvPr/>
            </p:nvSpPr>
            <p:spPr>
              <a:xfrm>
                <a:off x="6069600" y="3610216"/>
                <a:ext cx="168840" cy="172889"/>
              </a:xfrm>
              <a:prstGeom prst="rect">
                <a:avLst/>
              </a:prstGeom>
              <a:noFill/>
              <a:ln w="12700">
                <a:noFill/>
              </a:ln>
            </p:spPr>
            <p:style>
              <a:lnRef idx="0">
                <a:scrgbClr r="0" g="0" b="0"/>
              </a:lnRef>
              <a:fillRef idx="0">
                <a:scrgbClr r="0" g="0" b="0"/>
              </a:fillRef>
              <a:effectRef idx="0">
                <a:scrgbClr r="0" g="0" b="0"/>
              </a:effectRef>
              <a:fontRef idx="minor"/>
            </p:style>
            <p:txBody>
              <a:bodyPr lIns="25674" tIns="25404" rIns="25674" bIns="25404" anchor="ctr">
                <a:spAutoFit/>
              </a:bodyPr>
              <a:lstStyle/>
              <a:p>
                <a:pPr algn="ctr">
                  <a:lnSpc>
                    <a:spcPct val="100000"/>
                  </a:lnSpc>
                </a:pPr>
                <a:r>
                  <a:rPr lang="fr-FR" sz="510" spc="-1">
                    <a:solidFill>
                      <a:srgbClr val="FFFFFF"/>
                    </a:solidFill>
                    <a:latin typeface="Calibri"/>
                    <a:ea typeface="DejaVu Sans"/>
                  </a:rPr>
                  <a:t>D</a:t>
                </a:r>
                <a:endParaRPr lang="fr-FR" sz="510" spc="-1">
                  <a:latin typeface="Arial"/>
                </a:endParaRPr>
              </a:p>
            </p:txBody>
          </p:sp>
        </p:grpSp>
        <p:grpSp>
          <p:nvGrpSpPr>
            <p:cNvPr id="348" name="Group 178"/>
            <p:cNvGrpSpPr/>
            <p:nvPr/>
          </p:nvGrpSpPr>
          <p:grpSpPr>
            <a:xfrm>
              <a:off x="6033960" y="2945656"/>
              <a:ext cx="239400" cy="172889"/>
              <a:chOff x="6033960" y="2945656"/>
              <a:chExt cx="239400" cy="172889"/>
            </a:xfrm>
          </p:grpSpPr>
          <p:sp>
            <p:nvSpPr>
              <p:cNvPr id="349" name="CustomShape 179"/>
              <p:cNvSpPr/>
              <p:nvPr/>
            </p:nvSpPr>
            <p:spPr>
              <a:xfrm>
                <a:off x="6033960" y="2976480"/>
                <a:ext cx="239400" cy="110880"/>
              </a:xfrm>
              <a:prstGeom prst="ellipse">
                <a:avLst/>
              </a:prstGeom>
              <a:solidFill>
                <a:srgbClr val="C00000"/>
              </a:solidFill>
              <a:ln w="3175">
                <a:solidFill>
                  <a:srgbClr val="000000"/>
                </a:solidFill>
                <a:miter/>
              </a:ln>
            </p:spPr>
            <p:style>
              <a:lnRef idx="0">
                <a:scrgbClr r="0" g="0" b="0"/>
              </a:lnRef>
              <a:fillRef idx="0">
                <a:scrgbClr r="0" g="0" b="0"/>
              </a:fillRef>
              <a:effectRef idx="0">
                <a:scrgbClr r="0" g="0" b="0"/>
              </a:effectRef>
              <a:fontRef idx="minor"/>
            </p:style>
          </p:sp>
          <p:sp>
            <p:nvSpPr>
              <p:cNvPr id="350" name="CustomShape 180"/>
              <p:cNvSpPr/>
              <p:nvPr/>
            </p:nvSpPr>
            <p:spPr>
              <a:xfrm>
                <a:off x="6069600" y="2945656"/>
                <a:ext cx="168840" cy="172889"/>
              </a:xfrm>
              <a:prstGeom prst="rect">
                <a:avLst/>
              </a:prstGeom>
              <a:noFill/>
              <a:ln w="12700">
                <a:noFill/>
              </a:ln>
            </p:spPr>
            <p:style>
              <a:lnRef idx="0">
                <a:scrgbClr r="0" g="0" b="0"/>
              </a:lnRef>
              <a:fillRef idx="0">
                <a:scrgbClr r="0" g="0" b="0"/>
              </a:fillRef>
              <a:effectRef idx="0">
                <a:scrgbClr r="0" g="0" b="0"/>
              </a:effectRef>
              <a:fontRef idx="minor"/>
            </p:style>
            <p:txBody>
              <a:bodyPr lIns="25674" tIns="25404" rIns="25674" bIns="25404" anchor="ctr">
                <a:spAutoFit/>
              </a:bodyPr>
              <a:lstStyle/>
              <a:p>
                <a:pPr algn="ctr">
                  <a:lnSpc>
                    <a:spcPct val="100000"/>
                  </a:lnSpc>
                </a:pPr>
                <a:r>
                  <a:rPr lang="fr-FR" sz="510" spc="-1">
                    <a:solidFill>
                      <a:srgbClr val="FFFFFF"/>
                    </a:solidFill>
                    <a:latin typeface="Calibri"/>
                    <a:ea typeface="DejaVu Sans"/>
                  </a:rPr>
                  <a:t>D</a:t>
                </a:r>
                <a:endParaRPr lang="fr-FR" sz="510" spc="-1">
                  <a:latin typeface="Arial"/>
                </a:endParaRPr>
              </a:p>
            </p:txBody>
          </p:sp>
        </p:grpSp>
        <p:sp>
          <p:nvSpPr>
            <p:cNvPr id="351" name="CustomShape 181"/>
            <p:cNvSpPr/>
            <p:nvPr/>
          </p:nvSpPr>
          <p:spPr>
            <a:xfrm rot="16200000">
              <a:off x="5750281" y="2395094"/>
              <a:ext cx="808559" cy="299132"/>
            </a:xfrm>
            <a:prstGeom prst="rect">
              <a:avLst/>
            </a:prstGeom>
            <a:noFill/>
            <a:ln w="12700">
              <a:noFill/>
            </a:ln>
          </p:spPr>
          <p:style>
            <a:lnRef idx="0">
              <a:scrgbClr r="0" g="0" b="0"/>
            </a:lnRef>
            <a:fillRef idx="0">
              <a:scrgbClr r="0" g="0" b="0"/>
            </a:fillRef>
            <a:effectRef idx="0">
              <a:scrgbClr r="0" g="0" b="0"/>
            </a:effectRef>
            <a:fontRef idx="minor"/>
          </p:style>
          <p:txBody>
            <a:bodyPr lIns="25674" tIns="25404" rIns="25674" bIns="25404">
              <a:spAutoFit/>
            </a:bodyPr>
            <a:lstStyle/>
            <a:p>
              <a:pPr algn="ctr">
                <a:spcBef>
                  <a:spcPts val="339"/>
                </a:spcBef>
              </a:pPr>
              <a:r>
                <a:rPr lang="fr-FR" sz="563" spc="-1">
                  <a:solidFill>
                    <a:srgbClr val="000091"/>
                  </a:solidFill>
                  <a:latin typeface="Calibri"/>
                  <a:ea typeface="DejaVu Sans"/>
                </a:rPr>
                <a:t>Expertise comptable</a:t>
              </a:r>
              <a:endParaRPr lang="fr-FR" sz="563" spc="-1">
                <a:latin typeface="Arial"/>
              </a:endParaRPr>
            </a:p>
          </p:txBody>
        </p:sp>
      </p:grpSp>
      <p:grpSp>
        <p:nvGrpSpPr>
          <p:cNvPr id="352" name="Group 182"/>
          <p:cNvGrpSpPr/>
          <p:nvPr/>
        </p:nvGrpSpPr>
        <p:grpSpPr>
          <a:xfrm>
            <a:off x="4584702" y="3762014"/>
            <a:ext cx="313760" cy="581142"/>
            <a:chOff x="4588920" y="4154126"/>
            <a:chExt cx="417960" cy="774139"/>
          </a:xfrm>
        </p:grpSpPr>
        <p:grpSp>
          <p:nvGrpSpPr>
            <p:cNvPr id="353" name="Group 183"/>
            <p:cNvGrpSpPr/>
            <p:nvPr/>
          </p:nvGrpSpPr>
          <p:grpSpPr>
            <a:xfrm>
              <a:off x="4588920" y="4482720"/>
              <a:ext cx="417960" cy="347760"/>
              <a:chOff x="4588920" y="4482720"/>
              <a:chExt cx="417960" cy="347760"/>
            </a:xfrm>
          </p:grpSpPr>
          <p:sp>
            <p:nvSpPr>
              <p:cNvPr id="354" name="CustomShape 184"/>
              <p:cNvSpPr/>
              <p:nvPr/>
            </p:nvSpPr>
            <p:spPr>
              <a:xfrm>
                <a:off x="4588920" y="4482720"/>
                <a:ext cx="417960" cy="347760"/>
              </a:xfrm>
              <a:prstGeom prst="rect">
                <a:avLst/>
              </a:prstGeom>
              <a:solidFill>
                <a:srgbClr val="A591BD"/>
              </a:solidFill>
              <a:ln w="6350">
                <a:solidFill>
                  <a:srgbClr val="7030A0"/>
                </a:solidFill>
                <a:round/>
              </a:ln>
            </p:spPr>
            <p:style>
              <a:lnRef idx="0">
                <a:scrgbClr r="0" g="0" b="0"/>
              </a:lnRef>
              <a:fillRef idx="0">
                <a:scrgbClr r="0" g="0" b="0"/>
              </a:fillRef>
              <a:effectRef idx="0">
                <a:scrgbClr r="0" g="0" b="0"/>
              </a:effectRef>
              <a:fontRef idx="minor"/>
            </p:style>
          </p:sp>
          <p:sp>
            <p:nvSpPr>
              <p:cNvPr id="355" name="CustomShape 185"/>
              <p:cNvSpPr/>
              <p:nvPr/>
            </p:nvSpPr>
            <p:spPr>
              <a:xfrm>
                <a:off x="4588920" y="4484245"/>
                <a:ext cx="417960" cy="345427"/>
              </a:xfrm>
              <a:prstGeom prst="rect">
                <a:avLst/>
              </a:prstGeom>
              <a:noFill/>
              <a:ln w="12700">
                <a:noFill/>
              </a:ln>
            </p:spPr>
            <p:style>
              <a:lnRef idx="0">
                <a:scrgbClr r="0" g="0" b="0"/>
              </a:lnRef>
              <a:fillRef idx="0">
                <a:scrgbClr r="0" g="0" b="0"/>
              </a:fillRef>
              <a:effectRef idx="0">
                <a:scrgbClr r="0" g="0" b="0"/>
              </a:effectRef>
              <a:fontRef idx="minor"/>
            </p:style>
            <p:txBody>
              <a:bodyPr lIns="25674" tIns="25404" rIns="25674" bIns="25404" anchor="ctr">
                <a:spAutoFit/>
              </a:bodyPr>
              <a:lstStyle/>
              <a:p>
                <a:pPr algn="ctr">
                  <a:lnSpc>
                    <a:spcPct val="100000"/>
                  </a:lnSpc>
                </a:pPr>
                <a:r>
                  <a:rPr lang="fr-FR" sz="676" b="1" spc="-1">
                    <a:solidFill>
                      <a:srgbClr val="000091"/>
                    </a:solidFill>
                    <a:latin typeface="Calibri"/>
                    <a:ea typeface="DejaVu Sans"/>
                  </a:rPr>
                  <a:t>CPGE</a:t>
                </a:r>
                <a:endParaRPr lang="fr-FR" sz="676" spc="-1">
                  <a:latin typeface="Arial"/>
                </a:endParaRPr>
              </a:p>
              <a:p>
                <a:pPr algn="ctr">
                  <a:lnSpc>
                    <a:spcPct val="100000"/>
                  </a:lnSpc>
                </a:pPr>
                <a:r>
                  <a:rPr lang="fr-FR" sz="676" b="1" spc="-1">
                    <a:solidFill>
                      <a:srgbClr val="000091"/>
                    </a:solidFill>
                    <a:latin typeface="Calibri"/>
                    <a:ea typeface="DejaVu Sans"/>
                  </a:rPr>
                  <a:t>éco</a:t>
                </a:r>
                <a:endParaRPr lang="fr-FR" sz="676" spc="-1">
                  <a:latin typeface="Arial"/>
                </a:endParaRPr>
              </a:p>
            </p:txBody>
          </p:sp>
        </p:grpSp>
        <p:grpSp>
          <p:nvGrpSpPr>
            <p:cNvPr id="356" name="Group 186"/>
            <p:cNvGrpSpPr/>
            <p:nvPr/>
          </p:nvGrpSpPr>
          <p:grpSpPr>
            <a:xfrm>
              <a:off x="4588920" y="4154126"/>
              <a:ext cx="417960" cy="345427"/>
              <a:chOff x="4588920" y="4154126"/>
              <a:chExt cx="417960" cy="345427"/>
            </a:xfrm>
          </p:grpSpPr>
          <p:sp>
            <p:nvSpPr>
              <p:cNvPr id="357" name="CustomShape 187"/>
              <p:cNvSpPr/>
              <p:nvPr/>
            </p:nvSpPr>
            <p:spPr>
              <a:xfrm>
                <a:off x="4588920" y="4164840"/>
                <a:ext cx="417960" cy="324000"/>
              </a:xfrm>
              <a:prstGeom prst="rect">
                <a:avLst/>
              </a:prstGeom>
              <a:solidFill>
                <a:srgbClr val="A591BD"/>
              </a:solidFill>
              <a:ln w="6350">
                <a:solidFill>
                  <a:srgbClr val="7030A0"/>
                </a:solidFill>
                <a:round/>
              </a:ln>
            </p:spPr>
            <p:style>
              <a:lnRef idx="0">
                <a:scrgbClr r="0" g="0" b="0"/>
              </a:lnRef>
              <a:fillRef idx="0">
                <a:scrgbClr r="0" g="0" b="0"/>
              </a:fillRef>
              <a:effectRef idx="0">
                <a:scrgbClr r="0" g="0" b="0"/>
              </a:effectRef>
              <a:fontRef idx="minor"/>
            </p:style>
          </p:sp>
          <p:sp>
            <p:nvSpPr>
              <p:cNvPr id="358" name="CustomShape 188"/>
              <p:cNvSpPr/>
              <p:nvPr/>
            </p:nvSpPr>
            <p:spPr>
              <a:xfrm>
                <a:off x="4588920" y="4154126"/>
                <a:ext cx="417960" cy="345427"/>
              </a:xfrm>
              <a:prstGeom prst="rect">
                <a:avLst/>
              </a:prstGeom>
              <a:noFill/>
              <a:ln w="12700">
                <a:noFill/>
              </a:ln>
            </p:spPr>
            <p:style>
              <a:lnRef idx="0">
                <a:scrgbClr r="0" g="0" b="0"/>
              </a:lnRef>
              <a:fillRef idx="0">
                <a:scrgbClr r="0" g="0" b="0"/>
              </a:fillRef>
              <a:effectRef idx="0">
                <a:scrgbClr r="0" g="0" b="0"/>
              </a:effectRef>
              <a:fontRef idx="minor"/>
            </p:style>
            <p:txBody>
              <a:bodyPr lIns="25674" tIns="25404" rIns="25674" bIns="25404" anchor="ctr">
                <a:spAutoFit/>
              </a:bodyPr>
              <a:lstStyle/>
              <a:p>
                <a:pPr algn="ctr">
                  <a:lnSpc>
                    <a:spcPct val="100000"/>
                  </a:lnSpc>
                </a:pPr>
                <a:r>
                  <a:rPr lang="fr-FR" sz="676" b="1" spc="-1">
                    <a:solidFill>
                      <a:srgbClr val="000091"/>
                    </a:solidFill>
                    <a:latin typeface="Calibri"/>
                    <a:ea typeface="DejaVu Sans"/>
                  </a:rPr>
                  <a:t>CPGE</a:t>
                </a:r>
                <a:r>
                  <a:rPr sz="1351"/>
                  <a:t/>
                </a:r>
                <a:br>
                  <a:rPr sz="1351"/>
                </a:br>
                <a:r>
                  <a:rPr lang="fr-FR" sz="676" b="1" spc="-1">
                    <a:solidFill>
                      <a:srgbClr val="000091"/>
                    </a:solidFill>
                    <a:latin typeface="Calibri"/>
                    <a:ea typeface="DejaVu Sans"/>
                  </a:rPr>
                  <a:t>éco</a:t>
                </a:r>
                <a:endParaRPr lang="fr-FR" sz="676" spc="-1">
                  <a:latin typeface="Arial"/>
                </a:endParaRPr>
              </a:p>
            </p:txBody>
          </p:sp>
        </p:grpSp>
        <p:grpSp>
          <p:nvGrpSpPr>
            <p:cNvPr id="359" name="Group 189"/>
            <p:cNvGrpSpPr/>
            <p:nvPr/>
          </p:nvGrpSpPr>
          <p:grpSpPr>
            <a:xfrm>
              <a:off x="4683960" y="4755376"/>
              <a:ext cx="239400" cy="172889"/>
              <a:chOff x="4683960" y="4755376"/>
              <a:chExt cx="239400" cy="172889"/>
            </a:xfrm>
          </p:grpSpPr>
          <p:sp>
            <p:nvSpPr>
              <p:cNvPr id="360" name="CustomShape 190"/>
              <p:cNvSpPr/>
              <p:nvPr/>
            </p:nvSpPr>
            <p:spPr>
              <a:xfrm>
                <a:off x="4683960" y="4786200"/>
                <a:ext cx="239400" cy="110880"/>
              </a:xfrm>
              <a:prstGeom prst="ellipse">
                <a:avLst/>
              </a:prstGeom>
              <a:solidFill>
                <a:srgbClr val="C00000"/>
              </a:solidFill>
              <a:ln w="3175">
                <a:solidFill>
                  <a:srgbClr val="000000"/>
                </a:solidFill>
                <a:miter/>
              </a:ln>
            </p:spPr>
            <p:style>
              <a:lnRef idx="0">
                <a:scrgbClr r="0" g="0" b="0"/>
              </a:lnRef>
              <a:fillRef idx="0">
                <a:scrgbClr r="0" g="0" b="0"/>
              </a:fillRef>
              <a:effectRef idx="0">
                <a:scrgbClr r="0" g="0" b="0"/>
              </a:effectRef>
              <a:fontRef idx="minor"/>
            </p:style>
          </p:sp>
          <p:sp>
            <p:nvSpPr>
              <p:cNvPr id="361" name="CustomShape 191"/>
              <p:cNvSpPr/>
              <p:nvPr/>
            </p:nvSpPr>
            <p:spPr>
              <a:xfrm>
                <a:off x="4719239" y="4755376"/>
                <a:ext cx="168840" cy="172889"/>
              </a:xfrm>
              <a:prstGeom prst="rect">
                <a:avLst/>
              </a:prstGeom>
              <a:noFill/>
              <a:ln w="12700">
                <a:noFill/>
              </a:ln>
            </p:spPr>
            <p:style>
              <a:lnRef idx="0">
                <a:scrgbClr r="0" g="0" b="0"/>
              </a:lnRef>
              <a:fillRef idx="0">
                <a:scrgbClr r="0" g="0" b="0"/>
              </a:fillRef>
              <a:effectRef idx="0">
                <a:scrgbClr r="0" g="0" b="0"/>
              </a:effectRef>
              <a:fontRef idx="minor"/>
            </p:style>
            <p:txBody>
              <a:bodyPr lIns="25674" tIns="25404" rIns="25674" bIns="25404" anchor="ctr">
                <a:spAutoFit/>
              </a:bodyPr>
              <a:lstStyle/>
              <a:p>
                <a:pPr algn="ctr">
                  <a:lnSpc>
                    <a:spcPct val="100000"/>
                  </a:lnSpc>
                </a:pPr>
                <a:r>
                  <a:rPr lang="fr-FR" sz="510" spc="-1">
                    <a:solidFill>
                      <a:srgbClr val="FFFFFF"/>
                    </a:solidFill>
                    <a:latin typeface="Calibri"/>
                    <a:ea typeface="DejaVu Sans"/>
                  </a:rPr>
                  <a:t>D</a:t>
                </a:r>
                <a:endParaRPr lang="fr-FR" sz="510" spc="-1">
                  <a:latin typeface="Arial"/>
                </a:endParaRPr>
              </a:p>
            </p:txBody>
          </p:sp>
        </p:grpSp>
      </p:grpSp>
      <p:grpSp>
        <p:nvGrpSpPr>
          <p:cNvPr id="362" name="Group 192"/>
          <p:cNvGrpSpPr/>
          <p:nvPr/>
        </p:nvGrpSpPr>
        <p:grpSpPr>
          <a:xfrm>
            <a:off x="4916298" y="3770055"/>
            <a:ext cx="312950" cy="592987"/>
            <a:chOff x="5030640" y="4164840"/>
            <a:chExt cx="416880" cy="789918"/>
          </a:xfrm>
        </p:grpSpPr>
        <p:grpSp>
          <p:nvGrpSpPr>
            <p:cNvPr id="363" name="Group 193"/>
            <p:cNvGrpSpPr/>
            <p:nvPr/>
          </p:nvGrpSpPr>
          <p:grpSpPr>
            <a:xfrm>
              <a:off x="5030640" y="4355564"/>
              <a:ext cx="416880" cy="599194"/>
              <a:chOff x="5030640" y="4355564"/>
              <a:chExt cx="416880" cy="599194"/>
            </a:xfrm>
          </p:grpSpPr>
          <p:sp>
            <p:nvSpPr>
              <p:cNvPr id="364" name="CustomShape 194"/>
              <p:cNvSpPr/>
              <p:nvPr/>
            </p:nvSpPr>
            <p:spPr>
              <a:xfrm>
                <a:off x="5030640" y="4481640"/>
                <a:ext cx="416880" cy="347760"/>
              </a:xfrm>
              <a:prstGeom prst="rect">
                <a:avLst/>
              </a:prstGeom>
              <a:solidFill>
                <a:srgbClr val="B8A9CB"/>
              </a:solidFill>
              <a:ln w="6350">
                <a:solidFill>
                  <a:srgbClr val="7030A0"/>
                </a:solidFill>
                <a:round/>
              </a:ln>
            </p:spPr>
            <p:style>
              <a:lnRef idx="0">
                <a:scrgbClr r="0" g="0" b="0"/>
              </a:lnRef>
              <a:fillRef idx="0">
                <a:scrgbClr r="0" g="0" b="0"/>
              </a:fillRef>
              <a:effectRef idx="0">
                <a:scrgbClr r="0" g="0" b="0"/>
              </a:effectRef>
              <a:fontRef idx="minor"/>
            </p:style>
          </p:sp>
          <p:sp>
            <p:nvSpPr>
              <p:cNvPr id="365" name="CustomShape 195"/>
              <p:cNvSpPr/>
              <p:nvPr/>
            </p:nvSpPr>
            <p:spPr>
              <a:xfrm>
                <a:off x="5030640" y="4355564"/>
                <a:ext cx="416880" cy="599194"/>
              </a:xfrm>
              <a:prstGeom prst="rect">
                <a:avLst/>
              </a:prstGeom>
              <a:noFill/>
              <a:ln w="12700">
                <a:noFill/>
              </a:ln>
            </p:spPr>
            <p:style>
              <a:lnRef idx="0">
                <a:scrgbClr r="0" g="0" b="0"/>
              </a:lnRef>
              <a:fillRef idx="0">
                <a:scrgbClr r="0" g="0" b="0"/>
              </a:fillRef>
              <a:effectRef idx="0">
                <a:scrgbClr r="0" g="0" b="0"/>
              </a:effectRef>
              <a:fontRef idx="minor"/>
            </p:style>
            <p:txBody>
              <a:bodyPr lIns="25674" tIns="25404" rIns="25674" bIns="25404" anchor="ctr">
                <a:spAutoFit/>
              </a:bodyPr>
              <a:lstStyle/>
              <a:p>
                <a:pPr algn="ctr">
                  <a:lnSpc>
                    <a:spcPct val="100000"/>
                  </a:lnSpc>
                </a:pPr>
                <a:endParaRPr lang="fr-FR" sz="1351" spc="-1">
                  <a:latin typeface="Arial"/>
                </a:endParaRPr>
              </a:p>
              <a:p>
                <a:pPr algn="ctr">
                  <a:lnSpc>
                    <a:spcPct val="100000"/>
                  </a:lnSpc>
                </a:pPr>
                <a:r>
                  <a:rPr lang="fr-FR" sz="676" b="1" spc="-1">
                    <a:solidFill>
                      <a:srgbClr val="000091"/>
                    </a:solidFill>
                    <a:latin typeface="Calibri"/>
                    <a:ea typeface="DejaVu Sans"/>
                  </a:rPr>
                  <a:t>CPGE</a:t>
                </a:r>
                <a:endParaRPr lang="fr-FR" sz="676" spc="-1">
                  <a:latin typeface="Arial"/>
                </a:endParaRPr>
              </a:p>
              <a:p>
                <a:pPr algn="ctr">
                  <a:lnSpc>
                    <a:spcPct val="100000"/>
                  </a:lnSpc>
                </a:pPr>
                <a:r>
                  <a:rPr lang="fr-FR" sz="563" b="1" spc="-1">
                    <a:solidFill>
                      <a:srgbClr val="000091"/>
                    </a:solidFill>
                    <a:latin typeface="Calibri"/>
                    <a:ea typeface="DejaVu Sans"/>
                  </a:rPr>
                  <a:t>Lettres</a:t>
                </a:r>
                <a:endParaRPr lang="fr-FR" sz="563" spc="-1">
                  <a:latin typeface="Arial"/>
                </a:endParaRPr>
              </a:p>
            </p:txBody>
          </p:sp>
        </p:grpSp>
        <p:grpSp>
          <p:nvGrpSpPr>
            <p:cNvPr id="366" name="Group 196"/>
            <p:cNvGrpSpPr/>
            <p:nvPr/>
          </p:nvGrpSpPr>
          <p:grpSpPr>
            <a:xfrm>
              <a:off x="5030640" y="4164840"/>
              <a:ext cx="416880" cy="322600"/>
              <a:chOff x="5030640" y="4164840"/>
              <a:chExt cx="416880" cy="322600"/>
            </a:xfrm>
          </p:grpSpPr>
          <p:sp>
            <p:nvSpPr>
              <p:cNvPr id="367" name="CustomShape 197"/>
              <p:cNvSpPr/>
              <p:nvPr/>
            </p:nvSpPr>
            <p:spPr>
              <a:xfrm>
                <a:off x="5030640" y="4164840"/>
                <a:ext cx="416880" cy="322560"/>
              </a:xfrm>
              <a:prstGeom prst="rect">
                <a:avLst/>
              </a:prstGeom>
              <a:solidFill>
                <a:srgbClr val="B8A9CB"/>
              </a:solidFill>
              <a:ln w="6350">
                <a:solidFill>
                  <a:srgbClr val="7030A0"/>
                </a:solidFill>
                <a:round/>
              </a:ln>
            </p:spPr>
            <p:style>
              <a:lnRef idx="0">
                <a:scrgbClr r="0" g="0" b="0"/>
              </a:lnRef>
              <a:fillRef idx="0">
                <a:scrgbClr r="0" g="0" b="0"/>
              </a:fillRef>
              <a:effectRef idx="0">
                <a:scrgbClr r="0" g="0" b="0"/>
              </a:effectRef>
              <a:fontRef idx="minor"/>
            </p:style>
          </p:sp>
          <p:sp>
            <p:nvSpPr>
              <p:cNvPr id="368" name="CustomShape 198"/>
              <p:cNvSpPr/>
              <p:nvPr/>
            </p:nvSpPr>
            <p:spPr>
              <a:xfrm>
                <a:off x="5030640" y="4165160"/>
                <a:ext cx="416880" cy="322280"/>
              </a:xfrm>
              <a:prstGeom prst="rect">
                <a:avLst/>
              </a:prstGeom>
              <a:noFill/>
              <a:ln w="12700">
                <a:noFill/>
              </a:ln>
            </p:spPr>
            <p:style>
              <a:lnRef idx="0">
                <a:scrgbClr r="0" g="0" b="0"/>
              </a:lnRef>
              <a:fillRef idx="0">
                <a:scrgbClr r="0" g="0" b="0"/>
              </a:fillRef>
              <a:effectRef idx="0">
                <a:scrgbClr r="0" g="0" b="0"/>
              </a:effectRef>
              <a:fontRef idx="minor"/>
            </p:style>
            <p:txBody>
              <a:bodyPr lIns="25674" tIns="25404" rIns="25674" bIns="25404" anchor="ctr">
                <a:spAutoFit/>
              </a:bodyPr>
              <a:lstStyle/>
              <a:p>
                <a:pPr algn="ctr">
                  <a:lnSpc>
                    <a:spcPct val="100000"/>
                  </a:lnSpc>
                </a:pPr>
                <a:r>
                  <a:rPr lang="fr-FR" sz="676" b="1" spc="-1">
                    <a:solidFill>
                      <a:srgbClr val="000091"/>
                    </a:solidFill>
                    <a:latin typeface="Calibri"/>
                    <a:ea typeface="DejaVu Sans"/>
                  </a:rPr>
                  <a:t>CPGE</a:t>
                </a:r>
                <a:endParaRPr lang="fr-FR" sz="676" spc="-1">
                  <a:latin typeface="Arial"/>
                </a:endParaRPr>
              </a:p>
              <a:p>
                <a:pPr algn="ctr">
                  <a:lnSpc>
                    <a:spcPct val="100000"/>
                  </a:lnSpc>
                </a:pPr>
                <a:r>
                  <a:rPr lang="fr-FR" sz="563" b="1" spc="-1">
                    <a:solidFill>
                      <a:srgbClr val="000091"/>
                    </a:solidFill>
                    <a:latin typeface="Calibri"/>
                    <a:ea typeface="DejaVu Sans"/>
                  </a:rPr>
                  <a:t>Lettres</a:t>
                </a:r>
                <a:endParaRPr lang="fr-FR" sz="563" spc="-1">
                  <a:latin typeface="Arial"/>
                </a:endParaRPr>
              </a:p>
            </p:txBody>
          </p:sp>
        </p:grpSp>
        <p:grpSp>
          <p:nvGrpSpPr>
            <p:cNvPr id="369" name="Group 199"/>
            <p:cNvGrpSpPr/>
            <p:nvPr/>
          </p:nvGrpSpPr>
          <p:grpSpPr>
            <a:xfrm>
              <a:off x="5115960" y="4755376"/>
              <a:ext cx="239400" cy="172889"/>
              <a:chOff x="5115960" y="4755376"/>
              <a:chExt cx="239400" cy="172889"/>
            </a:xfrm>
          </p:grpSpPr>
          <p:sp>
            <p:nvSpPr>
              <p:cNvPr id="370" name="CustomShape 200"/>
              <p:cNvSpPr/>
              <p:nvPr/>
            </p:nvSpPr>
            <p:spPr>
              <a:xfrm>
                <a:off x="5115960" y="4786200"/>
                <a:ext cx="239400" cy="110880"/>
              </a:xfrm>
              <a:prstGeom prst="ellipse">
                <a:avLst/>
              </a:prstGeom>
              <a:solidFill>
                <a:srgbClr val="C00000"/>
              </a:solidFill>
              <a:ln w="3175">
                <a:solidFill>
                  <a:srgbClr val="000000"/>
                </a:solidFill>
                <a:miter/>
              </a:ln>
            </p:spPr>
            <p:style>
              <a:lnRef idx="0">
                <a:scrgbClr r="0" g="0" b="0"/>
              </a:lnRef>
              <a:fillRef idx="0">
                <a:scrgbClr r="0" g="0" b="0"/>
              </a:fillRef>
              <a:effectRef idx="0">
                <a:scrgbClr r="0" g="0" b="0"/>
              </a:effectRef>
              <a:fontRef idx="minor"/>
            </p:style>
          </p:sp>
          <p:sp>
            <p:nvSpPr>
              <p:cNvPr id="371" name="CustomShape 201"/>
              <p:cNvSpPr/>
              <p:nvPr/>
            </p:nvSpPr>
            <p:spPr>
              <a:xfrm>
                <a:off x="5151600" y="4755376"/>
                <a:ext cx="168840" cy="172889"/>
              </a:xfrm>
              <a:prstGeom prst="rect">
                <a:avLst/>
              </a:prstGeom>
              <a:noFill/>
              <a:ln w="12700">
                <a:noFill/>
              </a:ln>
            </p:spPr>
            <p:style>
              <a:lnRef idx="0">
                <a:scrgbClr r="0" g="0" b="0"/>
              </a:lnRef>
              <a:fillRef idx="0">
                <a:scrgbClr r="0" g="0" b="0"/>
              </a:fillRef>
              <a:effectRef idx="0">
                <a:scrgbClr r="0" g="0" b="0"/>
              </a:effectRef>
              <a:fontRef idx="minor"/>
            </p:style>
            <p:txBody>
              <a:bodyPr lIns="25674" tIns="25404" rIns="25674" bIns="25404" anchor="ctr">
                <a:spAutoFit/>
              </a:bodyPr>
              <a:lstStyle/>
              <a:p>
                <a:pPr algn="ctr">
                  <a:lnSpc>
                    <a:spcPct val="100000"/>
                  </a:lnSpc>
                </a:pPr>
                <a:r>
                  <a:rPr lang="fr-FR" sz="510" spc="-1">
                    <a:solidFill>
                      <a:srgbClr val="FFFFFF"/>
                    </a:solidFill>
                    <a:latin typeface="Calibri"/>
                    <a:ea typeface="DejaVu Sans"/>
                  </a:rPr>
                  <a:t>D</a:t>
                </a:r>
                <a:endParaRPr lang="fr-FR" sz="510" spc="-1">
                  <a:latin typeface="Arial"/>
                </a:endParaRPr>
              </a:p>
            </p:txBody>
          </p:sp>
        </p:grpSp>
      </p:grpSp>
      <p:grpSp>
        <p:nvGrpSpPr>
          <p:cNvPr id="372" name="Group 202"/>
          <p:cNvGrpSpPr/>
          <p:nvPr/>
        </p:nvGrpSpPr>
        <p:grpSpPr>
          <a:xfrm>
            <a:off x="5244112" y="3770056"/>
            <a:ext cx="312950" cy="584568"/>
            <a:chOff x="5467320" y="4164840"/>
            <a:chExt cx="416880" cy="778703"/>
          </a:xfrm>
        </p:grpSpPr>
        <p:grpSp>
          <p:nvGrpSpPr>
            <p:cNvPr id="373" name="Group 203"/>
            <p:cNvGrpSpPr/>
            <p:nvPr/>
          </p:nvGrpSpPr>
          <p:grpSpPr>
            <a:xfrm>
              <a:off x="5467320" y="4367497"/>
              <a:ext cx="416880" cy="576046"/>
              <a:chOff x="5467320" y="4367497"/>
              <a:chExt cx="416880" cy="576046"/>
            </a:xfrm>
          </p:grpSpPr>
          <p:sp>
            <p:nvSpPr>
              <p:cNvPr id="374" name="CustomShape 204"/>
              <p:cNvSpPr/>
              <p:nvPr/>
            </p:nvSpPr>
            <p:spPr>
              <a:xfrm>
                <a:off x="5467320" y="4481640"/>
                <a:ext cx="416880" cy="347760"/>
              </a:xfrm>
              <a:prstGeom prst="rect">
                <a:avLst/>
              </a:prstGeom>
              <a:solidFill>
                <a:srgbClr val="D2C8DE"/>
              </a:solidFill>
              <a:ln w="6350">
                <a:solidFill>
                  <a:srgbClr val="7030A0"/>
                </a:solidFill>
                <a:round/>
              </a:ln>
            </p:spPr>
            <p:style>
              <a:lnRef idx="0">
                <a:scrgbClr r="0" g="0" b="0"/>
              </a:lnRef>
              <a:fillRef idx="0">
                <a:scrgbClr r="0" g="0" b="0"/>
              </a:fillRef>
              <a:effectRef idx="0">
                <a:scrgbClr r="0" g="0" b="0"/>
              </a:effectRef>
              <a:fontRef idx="minor"/>
            </p:style>
          </p:sp>
          <p:sp>
            <p:nvSpPr>
              <p:cNvPr id="375" name="CustomShape 205"/>
              <p:cNvSpPr/>
              <p:nvPr/>
            </p:nvSpPr>
            <p:spPr>
              <a:xfrm>
                <a:off x="5467320" y="4367497"/>
                <a:ext cx="416880" cy="576046"/>
              </a:xfrm>
              <a:prstGeom prst="rect">
                <a:avLst/>
              </a:prstGeom>
              <a:noFill/>
              <a:ln w="12700">
                <a:noFill/>
              </a:ln>
            </p:spPr>
            <p:style>
              <a:lnRef idx="0">
                <a:scrgbClr r="0" g="0" b="0"/>
              </a:lnRef>
              <a:fillRef idx="0">
                <a:scrgbClr r="0" g="0" b="0"/>
              </a:fillRef>
              <a:effectRef idx="0">
                <a:scrgbClr r="0" g="0" b="0"/>
              </a:effectRef>
              <a:fontRef idx="minor"/>
            </p:style>
            <p:txBody>
              <a:bodyPr lIns="25674" tIns="25404" rIns="25674" bIns="25404" anchor="ctr">
                <a:spAutoFit/>
              </a:bodyPr>
              <a:lstStyle/>
              <a:p>
                <a:pPr algn="ctr">
                  <a:lnSpc>
                    <a:spcPct val="100000"/>
                  </a:lnSpc>
                </a:pPr>
                <a:endParaRPr lang="fr-FR" sz="1351" spc="-1">
                  <a:latin typeface="Arial"/>
                </a:endParaRPr>
              </a:p>
              <a:p>
                <a:pPr algn="ctr">
                  <a:lnSpc>
                    <a:spcPct val="100000"/>
                  </a:lnSpc>
                </a:pPr>
                <a:r>
                  <a:rPr lang="fr-FR" sz="676" b="1" spc="-1">
                    <a:solidFill>
                      <a:srgbClr val="000091"/>
                    </a:solidFill>
                    <a:latin typeface="Calibri"/>
                    <a:ea typeface="DejaVu Sans"/>
                  </a:rPr>
                  <a:t>CPGE</a:t>
                </a:r>
                <a:endParaRPr lang="fr-FR" sz="676" spc="-1">
                  <a:latin typeface="Arial"/>
                </a:endParaRPr>
              </a:p>
              <a:p>
                <a:pPr algn="ctr">
                  <a:lnSpc>
                    <a:spcPct val="100000"/>
                  </a:lnSpc>
                </a:pPr>
                <a:r>
                  <a:rPr lang="fr-FR" sz="450" b="1" spc="-1">
                    <a:solidFill>
                      <a:srgbClr val="000091"/>
                    </a:solidFill>
                    <a:latin typeface="Calibri"/>
                    <a:ea typeface="DejaVu Sans"/>
                  </a:rPr>
                  <a:t>Sciences</a:t>
                </a:r>
                <a:endParaRPr lang="fr-FR" sz="450" spc="-1">
                  <a:latin typeface="Arial"/>
                </a:endParaRPr>
              </a:p>
            </p:txBody>
          </p:sp>
        </p:grpSp>
        <p:grpSp>
          <p:nvGrpSpPr>
            <p:cNvPr id="376" name="Group 206"/>
            <p:cNvGrpSpPr/>
            <p:nvPr/>
          </p:nvGrpSpPr>
          <p:grpSpPr>
            <a:xfrm>
              <a:off x="5467320" y="4164840"/>
              <a:ext cx="416880" cy="322560"/>
              <a:chOff x="5467320" y="4164840"/>
              <a:chExt cx="416880" cy="322560"/>
            </a:xfrm>
          </p:grpSpPr>
          <p:sp>
            <p:nvSpPr>
              <p:cNvPr id="377" name="CustomShape 207"/>
              <p:cNvSpPr/>
              <p:nvPr/>
            </p:nvSpPr>
            <p:spPr>
              <a:xfrm>
                <a:off x="5467320" y="4164840"/>
                <a:ext cx="416880" cy="322560"/>
              </a:xfrm>
              <a:prstGeom prst="rect">
                <a:avLst/>
              </a:prstGeom>
              <a:solidFill>
                <a:srgbClr val="D2C8DE"/>
              </a:solidFill>
              <a:ln w="6350">
                <a:solidFill>
                  <a:srgbClr val="7030A0"/>
                </a:solidFill>
                <a:round/>
              </a:ln>
            </p:spPr>
            <p:style>
              <a:lnRef idx="0">
                <a:scrgbClr r="0" g="0" b="0"/>
              </a:lnRef>
              <a:fillRef idx="0">
                <a:scrgbClr r="0" g="0" b="0"/>
              </a:fillRef>
              <a:effectRef idx="0">
                <a:scrgbClr r="0" g="0" b="0"/>
              </a:effectRef>
              <a:fontRef idx="minor"/>
            </p:style>
          </p:sp>
          <p:sp>
            <p:nvSpPr>
              <p:cNvPr id="378" name="CustomShape 208"/>
              <p:cNvSpPr/>
              <p:nvPr/>
            </p:nvSpPr>
            <p:spPr>
              <a:xfrm>
                <a:off x="5467320" y="4176733"/>
                <a:ext cx="416880" cy="299132"/>
              </a:xfrm>
              <a:prstGeom prst="rect">
                <a:avLst/>
              </a:prstGeom>
              <a:noFill/>
              <a:ln w="12700">
                <a:noFill/>
              </a:ln>
            </p:spPr>
            <p:style>
              <a:lnRef idx="0">
                <a:scrgbClr r="0" g="0" b="0"/>
              </a:lnRef>
              <a:fillRef idx="0">
                <a:scrgbClr r="0" g="0" b="0"/>
              </a:fillRef>
              <a:effectRef idx="0">
                <a:scrgbClr r="0" g="0" b="0"/>
              </a:effectRef>
              <a:fontRef idx="minor"/>
            </p:style>
            <p:txBody>
              <a:bodyPr lIns="25674" tIns="25404" rIns="25674" bIns="25404" anchor="ctr">
                <a:spAutoFit/>
              </a:bodyPr>
              <a:lstStyle/>
              <a:p>
                <a:pPr algn="ctr">
                  <a:lnSpc>
                    <a:spcPct val="100000"/>
                  </a:lnSpc>
                </a:pPr>
                <a:r>
                  <a:rPr lang="fr-FR" sz="676" b="1" spc="-1">
                    <a:solidFill>
                      <a:srgbClr val="000091"/>
                    </a:solidFill>
                    <a:latin typeface="Calibri"/>
                    <a:ea typeface="DejaVu Sans"/>
                  </a:rPr>
                  <a:t>CPGE</a:t>
                </a:r>
                <a:endParaRPr lang="fr-FR" sz="676" spc="-1">
                  <a:latin typeface="Arial"/>
                </a:endParaRPr>
              </a:p>
              <a:p>
                <a:pPr algn="ctr">
                  <a:lnSpc>
                    <a:spcPct val="100000"/>
                  </a:lnSpc>
                </a:pPr>
                <a:r>
                  <a:rPr lang="fr-FR" sz="450" b="1" spc="-1">
                    <a:solidFill>
                      <a:srgbClr val="000091"/>
                    </a:solidFill>
                    <a:latin typeface="Calibri"/>
                    <a:ea typeface="DejaVu Sans"/>
                  </a:rPr>
                  <a:t>Sciences</a:t>
                </a:r>
                <a:endParaRPr lang="fr-FR" sz="450" spc="-1">
                  <a:latin typeface="Arial"/>
                </a:endParaRPr>
              </a:p>
            </p:txBody>
          </p:sp>
        </p:grpSp>
        <p:grpSp>
          <p:nvGrpSpPr>
            <p:cNvPr id="379" name="Group 209"/>
            <p:cNvGrpSpPr/>
            <p:nvPr/>
          </p:nvGrpSpPr>
          <p:grpSpPr>
            <a:xfrm>
              <a:off x="5548320" y="4755376"/>
              <a:ext cx="239400" cy="172889"/>
              <a:chOff x="5548320" y="4755376"/>
              <a:chExt cx="239400" cy="172889"/>
            </a:xfrm>
          </p:grpSpPr>
          <p:sp>
            <p:nvSpPr>
              <p:cNvPr id="380" name="CustomShape 210"/>
              <p:cNvSpPr/>
              <p:nvPr/>
            </p:nvSpPr>
            <p:spPr>
              <a:xfrm>
                <a:off x="5548320" y="4786200"/>
                <a:ext cx="239400" cy="110880"/>
              </a:xfrm>
              <a:prstGeom prst="ellipse">
                <a:avLst/>
              </a:prstGeom>
              <a:solidFill>
                <a:srgbClr val="C00000"/>
              </a:solidFill>
              <a:ln w="3175">
                <a:solidFill>
                  <a:srgbClr val="000000"/>
                </a:solidFill>
                <a:miter/>
              </a:ln>
            </p:spPr>
            <p:style>
              <a:lnRef idx="0">
                <a:scrgbClr r="0" g="0" b="0"/>
              </a:lnRef>
              <a:fillRef idx="0">
                <a:scrgbClr r="0" g="0" b="0"/>
              </a:fillRef>
              <a:effectRef idx="0">
                <a:scrgbClr r="0" g="0" b="0"/>
              </a:effectRef>
              <a:fontRef idx="minor"/>
            </p:style>
          </p:sp>
          <p:sp>
            <p:nvSpPr>
              <p:cNvPr id="381" name="CustomShape 211"/>
              <p:cNvSpPr/>
              <p:nvPr/>
            </p:nvSpPr>
            <p:spPr>
              <a:xfrm>
                <a:off x="5583240" y="4755376"/>
                <a:ext cx="168840" cy="172889"/>
              </a:xfrm>
              <a:prstGeom prst="rect">
                <a:avLst/>
              </a:prstGeom>
              <a:noFill/>
              <a:ln w="12700">
                <a:noFill/>
              </a:ln>
            </p:spPr>
            <p:style>
              <a:lnRef idx="0">
                <a:scrgbClr r="0" g="0" b="0"/>
              </a:lnRef>
              <a:fillRef idx="0">
                <a:scrgbClr r="0" g="0" b="0"/>
              </a:fillRef>
              <a:effectRef idx="0">
                <a:scrgbClr r="0" g="0" b="0"/>
              </a:effectRef>
              <a:fontRef idx="minor"/>
            </p:style>
            <p:txBody>
              <a:bodyPr lIns="25674" tIns="25404" rIns="25674" bIns="25404" anchor="ctr">
                <a:spAutoFit/>
              </a:bodyPr>
              <a:lstStyle/>
              <a:p>
                <a:pPr algn="ctr">
                  <a:lnSpc>
                    <a:spcPct val="100000"/>
                  </a:lnSpc>
                </a:pPr>
                <a:r>
                  <a:rPr lang="fr-FR" sz="510" spc="-1">
                    <a:solidFill>
                      <a:srgbClr val="FFFFFF"/>
                    </a:solidFill>
                    <a:latin typeface="Calibri"/>
                    <a:ea typeface="DejaVu Sans"/>
                  </a:rPr>
                  <a:t>D</a:t>
                </a:r>
                <a:endParaRPr lang="fr-FR" sz="510" spc="-1">
                  <a:latin typeface="Arial"/>
                </a:endParaRPr>
              </a:p>
            </p:txBody>
          </p:sp>
        </p:grpSp>
      </p:grpSp>
      <p:grpSp>
        <p:nvGrpSpPr>
          <p:cNvPr id="382" name="Group 212"/>
          <p:cNvGrpSpPr/>
          <p:nvPr/>
        </p:nvGrpSpPr>
        <p:grpSpPr>
          <a:xfrm>
            <a:off x="5953788" y="2887869"/>
            <a:ext cx="312950" cy="1455285"/>
            <a:chOff x="6412680" y="2989680"/>
            <a:chExt cx="416880" cy="1938585"/>
          </a:xfrm>
        </p:grpSpPr>
        <p:sp>
          <p:nvSpPr>
            <p:cNvPr id="383" name="CustomShape 213"/>
            <p:cNvSpPr/>
            <p:nvPr/>
          </p:nvSpPr>
          <p:spPr>
            <a:xfrm>
              <a:off x="6412680" y="4488840"/>
              <a:ext cx="416880" cy="339480"/>
            </a:xfrm>
            <a:prstGeom prst="rect">
              <a:avLst/>
            </a:prstGeom>
            <a:solidFill>
              <a:srgbClr val="C0C0C0"/>
            </a:solidFill>
            <a:ln w="6350">
              <a:solidFill>
                <a:srgbClr val="7D7D7D"/>
              </a:solidFill>
              <a:round/>
            </a:ln>
          </p:spPr>
          <p:style>
            <a:lnRef idx="0">
              <a:scrgbClr r="0" g="0" b="0"/>
            </a:lnRef>
            <a:fillRef idx="0">
              <a:scrgbClr r="0" g="0" b="0"/>
            </a:fillRef>
            <a:effectRef idx="0">
              <a:scrgbClr r="0" g="0" b="0"/>
            </a:effectRef>
            <a:fontRef idx="minor"/>
          </p:style>
        </p:sp>
        <p:sp>
          <p:nvSpPr>
            <p:cNvPr id="384" name="CustomShape 214"/>
            <p:cNvSpPr/>
            <p:nvPr/>
          </p:nvSpPr>
          <p:spPr>
            <a:xfrm>
              <a:off x="6412680" y="4137480"/>
              <a:ext cx="416880" cy="357120"/>
            </a:xfrm>
            <a:prstGeom prst="rect">
              <a:avLst/>
            </a:prstGeom>
            <a:solidFill>
              <a:srgbClr val="C0C0C0"/>
            </a:solidFill>
            <a:ln w="6350">
              <a:solidFill>
                <a:srgbClr val="7D7D7D"/>
              </a:solidFill>
              <a:round/>
            </a:ln>
          </p:spPr>
          <p:style>
            <a:lnRef idx="0">
              <a:scrgbClr r="0" g="0" b="0"/>
            </a:lnRef>
            <a:fillRef idx="0">
              <a:scrgbClr r="0" g="0" b="0"/>
            </a:fillRef>
            <a:effectRef idx="0">
              <a:scrgbClr r="0" g="0" b="0"/>
            </a:effectRef>
            <a:fontRef idx="minor"/>
          </p:style>
        </p:sp>
        <p:sp>
          <p:nvSpPr>
            <p:cNvPr id="385" name="CustomShape 215"/>
            <p:cNvSpPr/>
            <p:nvPr/>
          </p:nvSpPr>
          <p:spPr>
            <a:xfrm>
              <a:off x="6412680" y="3786120"/>
              <a:ext cx="416880" cy="357120"/>
            </a:xfrm>
            <a:prstGeom prst="rect">
              <a:avLst/>
            </a:prstGeom>
            <a:solidFill>
              <a:srgbClr val="C0C0C0"/>
            </a:solidFill>
            <a:ln w="6350">
              <a:solidFill>
                <a:srgbClr val="7D7D7D"/>
              </a:solidFill>
              <a:round/>
            </a:ln>
          </p:spPr>
          <p:style>
            <a:lnRef idx="0">
              <a:scrgbClr r="0" g="0" b="0"/>
            </a:lnRef>
            <a:fillRef idx="0">
              <a:scrgbClr r="0" g="0" b="0"/>
            </a:fillRef>
            <a:effectRef idx="0">
              <a:scrgbClr r="0" g="0" b="0"/>
            </a:effectRef>
            <a:fontRef idx="minor"/>
          </p:style>
        </p:sp>
        <p:sp>
          <p:nvSpPr>
            <p:cNvPr id="386" name="CustomShape 216"/>
            <p:cNvSpPr/>
            <p:nvPr/>
          </p:nvSpPr>
          <p:spPr>
            <a:xfrm>
              <a:off x="6412680" y="3462120"/>
              <a:ext cx="416880" cy="330840"/>
            </a:xfrm>
            <a:prstGeom prst="rect">
              <a:avLst/>
            </a:prstGeom>
            <a:solidFill>
              <a:srgbClr val="C0C0C0"/>
            </a:solidFill>
            <a:ln w="6350">
              <a:solidFill>
                <a:srgbClr val="7D7D7D"/>
              </a:solidFill>
              <a:round/>
            </a:ln>
          </p:spPr>
          <p:style>
            <a:lnRef idx="0">
              <a:scrgbClr r="0" g="0" b="0"/>
            </a:lnRef>
            <a:fillRef idx="0">
              <a:scrgbClr r="0" g="0" b="0"/>
            </a:fillRef>
            <a:effectRef idx="0">
              <a:scrgbClr r="0" g="0" b="0"/>
            </a:effectRef>
            <a:fontRef idx="minor"/>
          </p:style>
        </p:sp>
        <p:sp>
          <p:nvSpPr>
            <p:cNvPr id="387" name="CustomShape 217"/>
            <p:cNvSpPr/>
            <p:nvPr/>
          </p:nvSpPr>
          <p:spPr>
            <a:xfrm>
              <a:off x="6412680" y="3138480"/>
              <a:ext cx="416880" cy="330840"/>
            </a:xfrm>
            <a:prstGeom prst="rect">
              <a:avLst/>
            </a:prstGeom>
            <a:solidFill>
              <a:srgbClr val="C0C0C0"/>
            </a:solidFill>
            <a:ln w="6350">
              <a:solidFill>
                <a:srgbClr val="7D7D7D"/>
              </a:solidFill>
              <a:round/>
            </a:ln>
          </p:spPr>
          <p:style>
            <a:lnRef idx="0">
              <a:scrgbClr r="0" g="0" b="0"/>
            </a:lnRef>
            <a:fillRef idx="0">
              <a:scrgbClr r="0" g="0" b="0"/>
            </a:fillRef>
            <a:effectRef idx="0">
              <a:scrgbClr r="0" g="0" b="0"/>
            </a:effectRef>
            <a:fontRef idx="minor"/>
          </p:style>
        </p:sp>
        <p:grpSp>
          <p:nvGrpSpPr>
            <p:cNvPr id="388" name="Group 218"/>
            <p:cNvGrpSpPr/>
            <p:nvPr/>
          </p:nvGrpSpPr>
          <p:grpSpPr>
            <a:xfrm>
              <a:off x="6412680" y="2989680"/>
              <a:ext cx="416880" cy="242161"/>
              <a:chOff x="6412680" y="2989680"/>
              <a:chExt cx="416880" cy="242161"/>
            </a:xfrm>
          </p:grpSpPr>
          <p:sp>
            <p:nvSpPr>
              <p:cNvPr id="389" name="CustomShape 219"/>
              <p:cNvSpPr/>
              <p:nvPr/>
            </p:nvSpPr>
            <p:spPr>
              <a:xfrm>
                <a:off x="6412680" y="3003840"/>
                <a:ext cx="416880" cy="214200"/>
              </a:xfrm>
              <a:prstGeom prst="rect">
                <a:avLst/>
              </a:prstGeom>
              <a:solidFill>
                <a:srgbClr val="000000"/>
              </a:solidFill>
              <a:ln w="6350">
                <a:solidFill>
                  <a:srgbClr val="000000"/>
                </a:solidFill>
                <a:round/>
              </a:ln>
            </p:spPr>
            <p:style>
              <a:lnRef idx="0">
                <a:scrgbClr r="0" g="0" b="0"/>
              </a:lnRef>
              <a:fillRef idx="0">
                <a:scrgbClr r="0" g="0" b="0"/>
              </a:fillRef>
              <a:effectRef idx="0">
                <a:scrgbClr r="0" g="0" b="0"/>
              </a:effectRef>
              <a:fontRef idx="minor"/>
            </p:style>
          </p:sp>
          <p:sp>
            <p:nvSpPr>
              <p:cNvPr id="390" name="CustomShape 220"/>
              <p:cNvSpPr/>
              <p:nvPr/>
            </p:nvSpPr>
            <p:spPr>
              <a:xfrm>
                <a:off x="6412680" y="2989680"/>
                <a:ext cx="416880" cy="242161"/>
              </a:xfrm>
              <a:prstGeom prst="rect">
                <a:avLst/>
              </a:prstGeom>
              <a:noFill/>
              <a:ln w="12700">
                <a:noFill/>
              </a:ln>
            </p:spPr>
            <p:style>
              <a:lnRef idx="0">
                <a:scrgbClr r="0" g="0" b="0"/>
              </a:lnRef>
              <a:fillRef idx="0">
                <a:scrgbClr r="0" g="0" b="0"/>
              </a:fillRef>
              <a:effectRef idx="0">
                <a:scrgbClr r="0" g="0" b="0"/>
              </a:effectRef>
              <a:fontRef idx="minor"/>
            </p:style>
            <p:txBody>
              <a:bodyPr lIns="25674" tIns="25404" rIns="25674" bIns="25404" anchor="ctr">
                <a:spAutoFit/>
              </a:bodyPr>
              <a:lstStyle/>
              <a:p>
                <a:pPr algn="ctr">
                  <a:lnSpc>
                    <a:spcPct val="100000"/>
                  </a:lnSpc>
                </a:pPr>
                <a:r>
                  <a:rPr lang="fr-FR" sz="398" spc="-1">
                    <a:solidFill>
                      <a:srgbClr val="FFFFFF"/>
                    </a:solidFill>
                    <a:latin typeface="Calibri"/>
                    <a:ea typeface="DejaVu Sans"/>
                  </a:rPr>
                  <a:t>Diplômes </a:t>
                </a:r>
                <a:r>
                  <a:rPr lang="fr-FR" sz="450" spc="-1">
                    <a:solidFill>
                      <a:srgbClr val="FFFFFF"/>
                    </a:solidFill>
                    <a:latin typeface="Calibri"/>
                    <a:ea typeface="DejaVu Sans"/>
                  </a:rPr>
                  <a:t>d’écoles</a:t>
                </a:r>
                <a:endParaRPr lang="fr-FR" sz="450" spc="-1">
                  <a:latin typeface="Arial"/>
                </a:endParaRPr>
              </a:p>
            </p:txBody>
          </p:sp>
        </p:grpSp>
        <p:sp>
          <p:nvSpPr>
            <p:cNvPr id="391" name="CustomShape 221"/>
            <p:cNvSpPr/>
            <p:nvPr/>
          </p:nvSpPr>
          <p:spPr>
            <a:xfrm rot="16200000">
              <a:off x="5860440" y="3824868"/>
              <a:ext cx="1510920" cy="357385"/>
            </a:xfrm>
            <a:prstGeom prst="rect">
              <a:avLst/>
            </a:prstGeom>
            <a:noFill/>
            <a:ln w="12700">
              <a:noFill/>
            </a:ln>
          </p:spPr>
          <p:style>
            <a:lnRef idx="0">
              <a:scrgbClr r="0" g="0" b="0"/>
            </a:lnRef>
            <a:fillRef idx="0">
              <a:scrgbClr r="0" g="0" b="0"/>
            </a:fillRef>
            <a:effectRef idx="0">
              <a:scrgbClr r="0" g="0" b="0"/>
            </a:effectRef>
            <a:fontRef idx="minor"/>
          </p:style>
          <p:txBody>
            <a:bodyPr lIns="25674" tIns="25404" rIns="25674" bIns="25404">
              <a:spAutoFit/>
            </a:bodyPr>
            <a:lstStyle/>
            <a:p>
              <a:pPr algn="ctr">
                <a:spcBef>
                  <a:spcPts val="281"/>
                </a:spcBef>
              </a:pPr>
              <a:r>
                <a:rPr lang="fr-FR" sz="510" b="1" spc="-1">
                  <a:solidFill>
                    <a:srgbClr val="000091"/>
                  </a:solidFill>
                  <a:latin typeface="Calibri"/>
                  <a:ea typeface="DejaVu Sans"/>
                </a:rPr>
                <a:t>Grandes écoles</a:t>
              </a:r>
              <a:r>
                <a:rPr lang="fr-FR" sz="450" b="1" spc="-1">
                  <a:solidFill>
                    <a:srgbClr val="000091"/>
                  </a:solidFill>
                  <a:latin typeface="Calibri"/>
                  <a:ea typeface="DejaVu Sans"/>
                </a:rPr>
                <a:t> : IEP-Sc. Po., Ecoles d’Ingénieur et de commerce avec prépas intégrées, arts et audiovisuel, etc.</a:t>
              </a:r>
              <a:endParaRPr lang="fr-FR" sz="450" spc="-1">
                <a:latin typeface="Arial"/>
              </a:endParaRPr>
            </a:p>
          </p:txBody>
        </p:sp>
        <p:grpSp>
          <p:nvGrpSpPr>
            <p:cNvPr id="392" name="Group 222"/>
            <p:cNvGrpSpPr/>
            <p:nvPr/>
          </p:nvGrpSpPr>
          <p:grpSpPr>
            <a:xfrm>
              <a:off x="6493680" y="4755376"/>
              <a:ext cx="239400" cy="172889"/>
              <a:chOff x="6493680" y="4755376"/>
              <a:chExt cx="239400" cy="172889"/>
            </a:xfrm>
          </p:grpSpPr>
          <p:sp>
            <p:nvSpPr>
              <p:cNvPr id="393" name="CustomShape 223"/>
              <p:cNvSpPr/>
              <p:nvPr/>
            </p:nvSpPr>
            <p:spPr>
              <a:xfrm>
                <a:off x="6493680" y="4786200"/>
                <a:ext cx="239400" cy="110880"/>
              </a:xfrm>
              <a:prstGeom prst="ellipse">
                <a:avLst/>
              </a:prstGeom>
              <a:solidFill>
                <a:srgbClr val="C00000"/>
              </a:solidFill>
              <a:ln w="3175">
                <a:solidFill>
                  <a:srgbClr val="000000"/>
                </a:solidFill>
                <a:miter/>
              </a:ln>
            </p:spPr>
            <p:style>
              <a:lnRef idx="0">
                <a:scrgbClr r="0" g="0" b="0"/>
              </a:lnRef>
              <a:fillRef idx="0">
                <a:scrgbClr r="0" g="0" b="0"/>
              </a:fillRef>
              <a:effectRef idx="0">
                <a:scrgbClr r="0" g="0" b="0"/>
              </a:effectRef>
              <a:fontRef idx="minor"/>
            </p:style>
          </p:sp>
          <p:sp>
            <p:nvSpPr>
              <p:cNvPr id="394" name="CustomShape 224"/>
              <p:cNvSpPr/>
              <p:nvPr/>
            </p:nvSpPr>
            <p:spPr>
              <a:xfrm>
                <a:off x="6528961" y="4755376"/>
                <a:ext cx="168840" cy="172889"/>
              </a:xfrm>
              <a:prstGeom prst="rect">
                <a:avLst/>
              </a:prstGeom>
              <a:noFill/>
              <a:ln w="12700">
                <a:noFill/>
              </a:ln>
            </p:spPr>
            <p:style>
              <a:lnRef idx="0">
                <a:scrgbClr r="0" g="0" b="0"/>
              </a:lnRef>
              <a:fillRef idx="0">
                <a:scrgbClr r="0" g="0" b="0"/>
              </a:fillRef>
              <a:effectRef idx="0">
                <a:scrgbClr r="0" g="0" b="0"/>
              </a:effectRef>
              <a:fontRef idx="minor"/>
            </p:style>
            <p:txBody>
              <a:bodyPr lIns="25674" tIns="25404" rIns="25674" bIns="25404" anchor="ctr">
                <a:spAutoFit/>
              </a:bodyPr>
              <a:lstStyle/>
              <a:p>
                <a:pPr algn="ctr">
                  <a:lnSpc>
                    <a:spcPct val="100000"/>
                  </a:lnSpc>
                </a:pPr>
                <a:r>
                  <a:rPr lang="fr-FR" sz="510" spc="-1">
                    <a:solidFill>
                      <a:srgbClr val="FFFFFF"/>
                    </a:solidFill>
                    <a:latin typeface="Calibri"/>
                    <a:ea typeface="DejaVu Sans"/>
                  </a:rPr>
                  <a:t>C</a:t>
                </a:r>
                <a:endParaRPr lang="fr-FR" sz="510" spc="-1">
                  <a:latin typeface="Arial"/>
                </a:endParaRPr>
              </a:p>
            </p:txBody>
          </p:sp>
        </p:grpSp>
      </p:grpSp>
      <p:grpSp>
        <p:nvGrpSpPr>
          <p:cNvPr id="395" name="Group 225"/>
          <p:cNvGrpSpPr/>
          <p:nvPr/>
        </p:nvGrpSpPr>
        <p:grpSpPr>
          <a:xfrm>
            <a:off x="6297492" y="2875308"/>
            <a:ext cx="141663" cy="1459932"/>
            <a:chOff x="6870531" y="2972947"/>
            <a:chExt cx="188709" cy="1944776"/>
          </a:xfrm>
        </p:grpSpPr>
        <p:sp>
          <p:nvSpPr>
            <p:cNvPr id="396" name="CustomShape 226"/>
            <p:cNvSpPr/>
            <p:nvPr/>
          </p:nvSpPr>
          <p:spPr>
            <a:xfrm>
              <a:off x="6870960" y="3786120"/>
              <a:ext cx="188280" cy="357120"/>
            </a:xfrm>
            <a:prstGeom prst="rect">
              <a:avLst/>
            </a:prstGeom>
            <a:solidFill>
              <a:srgbClr val="A18567"/>
            </a:solidFill>
            <a:ln w="6350">
              <a:solidFill>
                <a:srgbClr val="6D5943"/>
              </a:solidFill>
              <a:round/>
            </a:ln>
          </p:spPr>
          <p:style>
            <a:lnRef idx="0">
              <a:scrgbClr r="0" g="0" b="0"/>
            </a:lnRef>
            <a:fillRef idx="0">
              <a:scrgbClr r="0" g="0" b="0"/>
            </a:fillRef>
            <a:effectRef idx="0">
              <a:scrgbClr r="0" g="0" b="0"/>
            </a:effectRef>
            <a:fontRef idx="minor"/>
          </p:style>
        </p:sp>
        <p:grpSp>
          <p:nvGrpSpPr>
            <p:cNvPr id="397" name="Group 227"/>
            <p:cNvGrpSpPr/>
            <p:nvPr/>
          </p:nvGrpSpPr>
          <p:grpSpPr>
            <a:xfrm>
              <a:off x="6870531" y="2972947"/>
              <a:ext cx="188709" cy="1944776"/>
              <a:chOff x="6870531" y="2972947"/>
              <a:chExt cx="188709" cy="1944776"/>
            </a:xfrm>
          </p:grpSpPr>
          <p:sp>
            <p:nvSpPr>
              <p:cNvPr id="398" name="CustomShape 228"/>
              <p:cNvSpPr/>
              <p:nvPr/>
            </p:nvSpPr>
            <p:spPr>
              <a:xfrm>
                <a:off x="6870960" y="4488840"/>
                <a:ext cx="188280" cy="339120"/>
              </a:xfrm>
              <a:prstGeom prst="rect">
                <a:avLst/>
              </a:prstGeom>
              <a:solidFill>
                <a:srgbClr val="A18567"/>
              </a:solidFill>
              <a:ln w="6350">
                <a:solidFill>
                  <a:srgbClr val="6D5943"/>
                </a:solidFill>
                <a:round/>
              </a:ln>
            </p:spPr>
            <p:style>
              <a:lnRef idx="0">
                <a:scrgbClr r="0" g="0" b="0"/>
              </a:lnRef>
              <a:fillRef idx="0">
                <a:scrgbClr r="0" g="0" b="0"/>
              </a:fillRef>
              <a:effectRef idx="0">
                <a:scrgbClr r="0" g="0" b="0"/>
              </a:effectRef>
              <a:fontRef idx="minor"/>
            </p:style>
          </p:sp>
          <p:sp>
            <p:nvSpPr>
              <p:cNvPr id="399" name="CustomShape 229"/>
              <p:cNvSpPr/>
              <p:nvPr/>
            </p:nvSpPr>
            <p:spPr>
              <a:xfrm>
                <a:off x="6870960" y="4137480"/>
                <a:ext cx="188280" cy="357120"/>
              </a:xfrm>
              <a:prstGeom prst="rect">
                <a:avLst/>
              </a:prstGeom>
              <a:solidFill>
                <a:srgbClr val="A18567"/>
              </a:solidFill>
              <a:ln w="6350">
                <a:solidFill>
                  <a:srgbClr val="6D5943"/>
                </a:solidFill>
                <a:round/>
              </a:ln>
            </p:spPr>
            <p:style>
              <a:lnRef idx="0">
                <a:scrgbClr r="0" g="0" b="0"/>
              </a:lnRef>
              <a:fillRef idx="0">
                <a:scrgbClr r="0" g="0" b="0"/>
              </a:fillRef>
              <a:effectRef idx="0">
                <a:scrgbClr r="0" g="0" b="0"/>
              </a:effectRef>
              <a:fontRef idx="minor"/>
            </p:style>
          </p:sp>
          <p:sp>
            <p:nvSpPr>
              <p:cNvPr id="400" name="CustomShape 230"/>
              <p:cNvSpPr/>
              <p:nvPr/>
            </p:nvSpPr>
            <p:spPr>
              <a:xfrm>
                <a:off x="6870960" y="3462120"/>
                <a:ext cx="188280" cy="330840"/>
              </a:xfrm>
              <a:prstGeom prst="rect">
                <a:avLst/>
              </a:prstGeom>
              <a:solidFill>
                <a:srgbClr val="A18567"/>
              </a:solidFill>
              <a:ln w="6350">
                <a:solidFill>
                  <a:srgbClr val="6D5943"/>
                </a:solidFill>
                <a:round/>
              </a:ln>
            </p:spPr>
            <p:style>
              <a:lnRef idx="0">
                <a:scrgbClr r="0" g="0" b="0"/>
              </a:lnRef>
              <a:fillRef idx="0">
                <a:scrgbClr r="0" g="0" b="0"/>
              </a:fillRef>
              <a:effectRef idx="0">
                <a:scrgbClr r="0" g="0" b="0"/>
              </a:effectRef>
              <a:fontRef idx="minor"/>
            </p:style>
          </p:sp>
          <p:sp>
            <p:nvSpPr>
              <p:cNvPr id="401" name="CustomShape 231"/>
              <p:cNvSpPr/>
              <p:nvPr/>
            </p:nvSpPr>
            <p:spPr>
              <a:xfrm>
                <a:off x="6870960" y="3138480"/>
                <a:ext cx="188280" cy="330840"/>
              </a:xfrm>
              <a:prstGeom prst="rect">
                <a:avLst/>
              </a:prstGeom>
              <a:solidFill>
                <a:srgbClr val="A18567"/>
              </a:solidFill>
              <a:ln w="6350">
                <a:solidFill>
                  <a:srgbClr val="6D5943"/>
                </a:solidFill>
                <a:round/>
              </a:ln>
            </p:spPr>
            <p:style>
              <a:lnRef idx="0">
                <a:scrgbClr r="0" g="0" b="0"/>
              </a:lnRef>
              <a:fillRef idx="0">
                <a:scrgbClr r="0" g="0" b="0"/>
              </a:fillRef>
              <a:effectRef idx="0">
                <a:scrgbClr r="0" g="0" b="0"/>
              </a:effectRef>
              <a:fontRef idx="minor"/>
            </p:style>
          </p:sp>
          <p:grpSp>
            <p:nvGrpSpPr>
              <p:cNvPr id="402" name="Group 232"/>
              <p:cNvGrpSpPr/>
              <p:nvPr/>
            </p:nvGrpSpPr>
            <p:grpSpPr>
              <a:xfrm>
                <a:off x="6870960" y="2972947"/>
                <a:ext cx="188280" cy="275987"/>
                <a:chOff x="6870960" y="2972947"/>
                <a:chExt cx="188280" cy="275987"/>
              </a:xfrm>
            </p:grpSpPr>
            <p:sp>
              <p:nvSpPr>
                <p:cNvPr id="403" name="CustomShape 233"/>
                <p:cNvSpPr/>
                <p:nvPr/>
              </p:nvSpPr>
              <p:spPr>
                <a:xfrm>
                  <a:off x="6870960" y="3004200"/>
                  <a:ext cx="188280" cy="214200"/>
                </a:xfrm>
                <a:prstGeom prst="rect">
                  <a:avLst/>
                </a:prstGeom>
                <a:solidFill>
                  <a:srgbClr val="000000"/>
                </a:solidFill>
                <a:ln w="6350">
                  <a:solidFill>
                    <a:srgbClr val="000000"/>
                  </a:solidFill>
                  <a:round/>
                </a:ln>
              </p:spPr>
              <p:style>
                <a:lnRef idx="0">
                  <a:scrgbClr r="0" g="0" b="0"/>
                </a:lnRef>
                <a:fillRef idx="0">
                  <a:scrgbClr r="0" g="0" b="0"/>
                </a:fillRef>
                <a:effectRef idx="0">
                  <a:scrgbClr r="0" g="0" b="0"/>
                </a:effectRef>
                <a:fontRef idx="minor"/>
              </p:style>
            </p:sp>
            <p:sp>
              <p:nvSpPr>
                <p:cNvPr id="404" name="CustomShape 234"/>
                <p:cNvSpPr/>
                <p:nvPr/>
              </p:nvSpPr>
              <p:spPr>
                <a:xfrm>
                  <a:off x="6870960" y="2972947"/>
                  <a:ext cx="188280" cy="275987"/>
                </a:xfrm>
                <a:prstGeom prst="rect">
                  <a:avLst/>
                </a:prstGeom>
                <a:noFill/>
                <a:ln w="12700">
                  <a:noFill/>
                </a:ln>
              </p:spPr>
              <p:style>
                <a:lnRef idx="0">
                  <a:scrgbClr r="0" g="0" b="0"/>
                </a:lnRef>
                <a:fillRef idx="0">
                  <a:scrgbClr r="0" g="0" b="0"/>
                </a:fillRef>
                <a:effectRef idx="0">
                  <a:scrgbClr r="0" g="0" b="0"/>
                </a:effectRef>
                <a:fontRef idx="minor"/>
              </p:style>
              <p:txBody>
                <a:bodyPr lIns="25674" tIns="25404" rIns="25674" bIns="25404" anchor="ctr">
                  <a:spAutoFit/>
                </a:bodyPr>
                <a:lstStyle/>
                <a:p>
                  <a:pPr algn="ctr">
                    <a:lnSpc>
                      <a:spcPct val="100000"/>
                    </a:lnSpc>
                  </a:pPr>
                  <a:r>
                    <a:rPr lang="fr-FR" sz="1013" spc="-1">
                      <a:solidFill>
                        <a:srgbClr val="000091"/>
                      </a:solidFill>
                      <a:latin typeface="Calibri"/>
                      <a:ea typeface="DejaVu Sans"/>
                    </a:rPr>
                    <a:t> </a:t>
                  </a:r>
                  <a:endParaRPr lang="fr-FR" sz="1013" spc="-1">
                    <a:latin typeface="Arial"/>
                  </a:endParaRPr>
                </a:p>
              </p:txBody>
            </p:sp>
          </p:grpSp>
          <p:grpSp>
            <p:nvGrpSpPr>
              <p:cNvPr id="405" name="Group 235"/>
              <p:cNvGrpSpPr/>
              <p:nvPr/>
            </p:nvGrpSpPr>
            <p:grpSpPr>
              <a:xfrm>
                <a:off x="6890400" y="4710839"/>
                <a:ext cx="160920" cy="206884"/>
                <a:chOff x="6890400" y="4710839"/>
                <a:chExt cx="160920" cy="206884"/>
              </a:xfrm>
            </p:grpSpPr>
            <p:sp>
              <p:nvSpPr>
                <p:cNvPr id="406" name="CustomShape 236"/>
                <p:cNvSpPr/>
                <p:nvPr/>
              </p:nvSpPr>
              <p:spPr>
                <a:xfrm>
                  <a:off x="6890400" y="4731480"/>
                  <a:ext cx="160920" cy="165240"/>
                </a:xfrm>
                <a:prstGeom prst="ellipse">
                  <a:avLst/>
                </a:prstGeom>
                <a:solidFill>
                  <a:srgbClr val="C00000"/>
                </a:solidFill>
                <a:ln w="3175">
                  <a:solidFill>
                    <a:srgbClr val="000000"/>
                  </a:solidFill>
                  <a:miter/>
                </a:ln>
              </p:spPr>
              <p:style>
                <a:lnRef idx="0">
                  <a:scrgbClr r="0" g="0" b="0"/>
                </a:lnRef>
                <a:fillRef idx="0">
                  <a:scrgbClr r="0" g="0" b="0"/>
                </a:fillRef>
                <a:effectRef idx="0">
                  <a:scrgbClr r="0" g="0" b="0"/>
                </a:effectRef>
                <a:fontRef idx="minor"/>
              </p:style>
            </p:sp>
            <p:sp>
              <p:nvSpPr>
                <p:cNvPr id="407" name="CustomShape 237"/>
                <p:cNvSpPr/>
                <p:nvPr/>
              </p:nvSpPr>
              <p:spPr>
                <a:xfrm>
                  <a:off x="6914161" y="4710839"/>
                  <a:ext cx="113400" cy="206884"/>
                </a:xfrm>
                <a:prstGeom prst="rect">
                  <a:avLst/>
                </a:prstGeom>
                <a:noFill/>
                <a:ln w="12700">
                  <a:noFill/>
                </a:ln>
              </p:spPr>
              <p:style>
                <a:lnRef idx="0">
                  <a:scrgbClr r="0" g="0" b="0"/>
                </a:lnRef>
                <a:fillRef idx="0">
                  <a:scrgbClr r="0" g="0" b="0"/>
                </a:fillRef>
                <a:effectRef idx="0">
                  <a:scrgbClr r="0" g="0" b="0"/>
                </a:effectRef>
                <a:fontRef idx="minor"/>
              </p:style>
              <p:txBody>
                <a:bodyPr lIns="25674" tIns="25404" rIns="25674" bIns="25404" anchor="ctr">
                  <a:spAutoFit/>
                </a:bodyPr>
                <a:lstStyle/>
                <a:p>
                  <a:pPr algn="ctr">
                    <a:lnSpc>
                      <a:spcPct val="100000"/>
                    </a:lnSpc>
                  </a:pPr>
                  <a:r>
                    <a:rPr lang="fr-FR" sz="338" spc="-1">
                      <a:solidFill>
                        <a:srgbClr val="FFFFFF"/>
                      </a:solidFill>
                      <a:latin typeface="Calibri"/>
                      <a:ea typeface="DejaVu Sans"/>
                    </a:rPr>
                    <a:t>DC</a:t>
                  </a:r>
                  <a:endParaRPr lang="fr-FR" sz="338" spc="-1">
                    <a:latin typeface="Arial"/>
                  </a:endParaRPr>
                </a:p>
              </p:txBody>
            </p:sp>
          </p:grpSp>
          <p:sp>
            <p:nvSpPr>
              <p:cNvPr id="408" name="CustomShape 238"/>
              <p:cNvSpPr/>
              <p:nvPr/>
            </p:nvSpPr>
            <p:spPr>
              <a:xfrm>
                <a:off x="6875640" y="3046680"/>
                <a:ext cx="166783" cy="137614"/>
              </a:xfrm>
              <a:prstGeom prst="rect">
                <a:avLst/>
              </a:prstGeom>
              <a:noFill/>
              <a:ln w="12700">
                <a:noFill/>
              </a:ln>
            </p:spPr>
            <p:style>
              <a:lnRef idx="0">
                <a:scrgbClr r="0" g="0" b="0"/>
              </a:lnRef>
              <a:fillRef idx="0">
                <a:scrgbClr r="0" g="0" b="0"/>
              </a:fillRef>
              <a:effectRef idx="0">
                <a:scrgbClr r="0" g="0" b="0"/>
              </a:effectRef>
              <a:fontRef idx="minor"/>
            </p:style>
            <p:txBody>
              <a:bodyPr wrap="none" lIns="25674" tIns="25404" rIns="25674" bIns="25404">
                <a:spAutoFit/>
              </a:bodyPr>
              <a:lstStyle/>
              <a:p>
                <a:pPr>
                  <a:lnSpc>
                    <a:spcPct val="100000"/>
                  </a:lnSpc>
                </a:pPr>
                <a:r>
                  <a:rPr lang="fr-FR" sz="338" b="1" spc="-1">
                    <a:solidFill>
                      <a:srgbClr val="FFFFFF"/>
                    </a:solidFill>
                    <a:latin typeface="Calibri"/>
                    <a:ea typeface="DejaVu Sans"/>
                  </a:rPr>
                  <a:t>DEA</a:t>
                </a:r>
                <a:endParaRPr lang="fr-FR" sz="338" spc="-1">
                  <a:latin typeface="Arial"/>
                </a:endParaRPr>
              </a:p>
            </p:txBody>
          </p:sp>
          <p:sp>
            <p:nvSpPr>
              <p:cNvPr id="409" name="CustomShape 239"/>
              <p:cNvSpPr/>
              <p:nvPr/>
            </p:nvSpPr>
            <p:spPr>
              <a:xfrm rot="16200000">
                <a:off x="6558120" y="3856072"/>
                <a:ext cx="808560" cy="183738"/>
              </a:xfrm>
              <a:prstGeom prst="rect">
                <a:avLst/>
              </a:prstGeom>
              <a:noFill/>
              <a:ln w="12700">
                <a:noFill/>
              </a:ln>
            </p:spPr>
            <p:style>
              <a:lnRef idx="0">
                <a:scrgbClr r="0" g="0" b="0"/>
              </a:lnRef>
              <a:fillRef idx="0">
                <a:scrgbClr r="0" g="0" b="0"/>
              </a:fillRef>
              <a:effectRef idx="0">
                <a:scrgbClr r="0" g="0" b="0"/>
              </a:effectRef>
              <a:fontRef idx="minor"/>
            </p:style>
            <p:txBody>
              <a:bodyPr lIns="25674" tIns="25404" rIns="25674" bIns="25404">
                <a:spAutoFit/>
              </a:bodyPr>
              <a:lstStyle/>
              <a:p>
                <a:pPr algn="ctr">
                  <a:spcBef>
                    <a:spcPts val="339"/>
                  </a:spcBef>
                </a:pPr>
                <a:r>
                  <a:rPr lang="fr-FR" sz="563" spc="-1">
                    <a:solidFill>
                      <a:srgbClr val="000091"/>
                    </a:solidFill>
                    <a:latin typeface="Calibri"/>
                    <a:ea typeface="DejaVu Sans"/>
                  </a:rPr>
                  <a:t>Architecture</a:t>
                </a:r>
                <a:endParaRPr lang="fr-FR" sz="563" spc="-1">
                  <a:latin typeface="Arial"/>
                </a:endParaRPr>
              </a:p>
            </p:txBody>
          </p:sp>
        </p:grpSp>
      </p:grpSp>
      <p:grpSp>
        <p:nvGrpSpPr>
          <p:cNvPr id="410" name="Group 240"/>
          <p:cNvGrpSpPr/>
          <p:nvPr/>
        </p:nvGrpSpPr>
        <p:grpSpPr>
          <a:xfrm>
            <a:off x="3882862" y="3384950"/>
            <a:ext cx="323760" cy="958205"/>
            <a:chOff x="3654000" y="3651840"/>
            <a:chExt cx="431280" cy="1276425"/>
          </a:xfrm>
        </p:grpSpPr>
        <p:grpSp>
          <p:nvGrpSpPr>
            <p:cNvPr id="411" name="Group 241"/>
            <p:cNvGrpSpPr/>
            <p:nvPr/>
          </p:nvGrpSpPr>
          <p:grpSpPr>
            <a:xfrm>
              <a:off x="3654000" y="4486320"/>
              <a:ext cx="431280" cy="347760"/>
              <a:chOff x="3654000" y="4486320"/>
              <a:chExt cx="431280" cy="347760"/>
            </a:xfrm>
          </p:grpSpPr>
          <p:sp>
            <p:nvSpPr>
              <p:cNvPr id="412" name="CustomShape 242"/>
              <p:cNvSpPr/>
              <p:nvPr/>
            </p:nvSpPr>
            <p:spPr>
              <a:xfrm>
                <a:off x="3654000" y="4486320"/>
                <a:ext cx="431280" cy="347760"/>
              </a:xfrm>
              <a:prstGeom prst="rect">
                <a:avLst/>
              </a:prstGeom>
              <a:solidFill>
                <a:srgbClr val="92D050"/>
              </a:solidFill>
              <a:ln w="6350">
                <a:solidFill>
                  <a:srgbClr val="007033"/>
                </a:solidFill>
                <a:round/>
              </a:ln>
            </p:spPr>
            <p:style>
              <a:lnRef idx="0">
                <a:scrgbClr r="0" g="0" b="0"/>
              </a:lnRef>
              <a:fillRef idx="0">
                <a:scrgbClr r="0" g="0" b="0"/>
              </a:fillRef>
              <a:effectRef idx="0">
                <a:scrgbClr r="0" g="0" b="0"/>
              </a:effectRef>
              <a:fontRef idx="minor"/>
            </p:style>
          </p:sp>
          <p:sp>
            <p:nvSpPr>
              <p:cNvPr id="413" name="CustomShape 243"/>
              <p:cNvSpPr/>
              <p:nvPr/>
            </p:nvSpPr>
            <p:spPr>
              <a:xfrm>
                <a:off x="3654000" y="4545268"/>
                <a:ext cx="431280" cy="229862"/>
              </a:xfrm>
              <a:prstGeom prst="rect">
                <a:avLst/>
              </a:prstGeom>
              <a:noFill/>
              <a:ln w="12700">
                <a:noFill/>
              </a:ln>
            </p:spPr>
            <p:style>
              <a:lnRef idx="0">
                <a:scrgbClr r="0" g="0" b="0"/>
              </a:lnRef>
              <a:fillRef idx="0">
                <a:scrgbClr r="0" g="0" b="0"/>
              </a:fillRef>
              <a:effectRef idx="0">
                <a:scrgbClr r="0" g="0" b="0"/>
              </a:effectRef>
              <a:fontRef idx="minor"/>
            </p:style>
            <p:txBody>
              <a:bodyPr lIns="25674" tIns="25404" rIns="25674" bIns="25404" anchor="ctr">
                <a:spAutoFit/>
              </a:bodyPr>
              <a:lstStyle/>
              <a:p>
                <a:pPr algn="ctr">
                  <a:lnSpc>
                    <a:spcPct val="100000"/>
                  </a:lnSpc>
                </a:pPr>
                <a:r>
                  <a:rPr lang="fr-FR" sz="788" b="1" spc="-1">
                    <a:solidFill>
                      <a:srgbClr val="000091"/>
                    </a:solidFill>
                    <a:latin typeface="Calibri"/>
                    <a:ea typeface="DejaVu Sans"/>
                  </a:rPr>
                  <a:t>BUT</a:t>
                </a:r>
                <a:endParaRPr lang="fr-FR" sz="788" spc="-1">
                  <a:latin typeface="Arial"/>
                </a:endParaRPr>
              </a:p>
            </p:txBody>
          </p:sp>
        </p:grpSp>
        <p:grpSp>
          <p:nvGrpSpPr>
            <p:cNvPr id="414" name="Group 244"/>
            <p:cNvGrpSpPr/>
            <p:nvPr/>
          </p:nvGrpSpPr>
          <p:grpSpPr>
            <a:xfrm>
              <a:off x="3654000" y="4141080"/>
              <a:ext cx="431280" cy="347760"/>
              <a:chOff x="3654000" y="4141080"/>
              <a:chExt cx="431280" cy="347760"/>
            </a:xfrm>
          </p:grpSpPr>
          <p:sp>
            <p:nvSpPr>
              <p:cNvPr id="415" name="CustomShape 245"/>
              <p:cNvSpPr/>
              <p:nvPr/>
            </p:nvSpPr>
            <p:spPr>
              <a:xfrm>
                <a:off x="3654000" y="4141080"/>
                <a:ext cx="431280" cy="347760"/>
              </a:xfrm>
              <a:prstGeom prst="rect">
                <a:avLst/>
              </a:prstGeom>
              <a:solidFill>
                <a:srgbClr val="92D050"/>
              </a:solidFill>
              <a:ln w="6350">
                <a:solidFill>
                  <a:srgbClr val="007033"/>
                </a:solidFill>
                <a:round/>
              </a:ln>
            </p:spPr>
            <p:style>
              <a:lnRef idx="0">
                <a:scrgbClr r="0" g="0" b="0"/>
              </a:lnRef>
              <a:fillRef idx="0">
                <a:scrgbClr r="0" g="0" b="0"/>
              </a:fillRef>
              <a:effectRef idx="0">
                <a:scrgbClr r="0" g="0" b="0"/>
              </a:effectRef>
              <a:fontRef idx="minor"/>
            </p:style>
          </p:sp>
          <p:sp>
            <p:nvSpPr>
              <p:cNvPr id="416" name="CustomShape 246"/>
              <p:cNvSpPr/>
              <p:nvPr/>
            </p:nvSpPr>
            <p:spPr>
              <a:xfrm>
                <a:off x="3654000" y="4199669"/>
                <a:ext cx="431280" cy="229862"/>
              </a:xfrm>
              <a:prstGeom prst="rect">
                <a:avLst/>
              </a:prstGeom>
              <a:noFill/>
              <a:ln w="12700">
                <a:noFill/>
              </a:ln>
            </p:spPr>
            <p:style>
              <a:lnRef idx="0">
                <a:scrgbClr r="0" g="0" b="0"/>
              </a:lnRef>
              <a:fillRef idx="0">
                <a:scrgbClr r="0" g="0" b="0"/>
              </a:fillRef>
              <a:effectRef idx="0">
                <a:scrgbClr r="0" g="0" b="0"/>
              </a:effectRef>
              <a:fontRef idx="minor"/>
            </p:style>
            <p:txBody>
              <a:bodyPr lIns="25674" tIns="25404" rIns="25674" bIns="25404" anchor="ctr">
                <a:spAutoFit/>
              </a:bodyPr>
              <a:lstStyle/>
              <a:p>
                <a:pPr algn="ctr">
                  <a:lnSpc>
                    <a:spcPct val="100000"/>
                  </a:lnSpc>
                </a:pPr>
                <a:r>
                  <a:rPr lang="fr-FR" sz="788" b="1" spc="-1">
                    <a:solidFill>
                      <a:srgbClr val="000091"/>
                    </a:solidFill>
                    <a:latin typeface="Calibri"/>
                    <a:ea typeface="DejaVu Sans"/>
                  </a:rPr>
                  <a:t>BUT</a:t>
                </a:r>
                <a:endParaRPr lang="fr-FR" sz="788" spc="-1">
                  <a:latin typeface="Arial"/>
                </a:endParaRPr>
              </a:p>
            </p:txBody>
          </p:sp>
        </p:grpSp>
        <p:grpSp>
          <p:nvGrpSpPr>
            <p:cNvPr id="417" name="Group 247"/>
            <p:cNvGrpSpPr/>
            <p:nvPr/>
          </p:nvGrpSpPr>
          <p:grpSpPr>
            <a:xfrm>
              <a:off x="3654000" y="3651840"/>
              <a:ext cx="431280" cy="554415"/>
              <a:chOff x="3654000" y="3651840"/>
              <a:chExt cx="431280" cy="554415"/>
            </a:xfrm>
          </p:grpSpPr>
          <p:sp>
            <p:nvSpPr>
              <p:cNvPr id="418" name="CustomShape 248"/>
              <p:cNvSpPr/>
              <p:nvPr/>
            </p:nvSpPr>
            <p:spPr>
              <a:xfrm>
                <a:off x="3654000" y="3651840"/>
                <a:ext cx="431280" cy="161280"/>
              </a:xfrm>
              <a:prstGeom prst="rect">
                <a:avLst/>
              </a:prstGeom>
              <a:solidFill>
                <a:srgbClr val="000000"/>
              </a:solidFill>
              <a:ln w="6350">
                <a:solidFill>
                  <a:srgbClr val="FFFFFF"/>
                </a:solidFill>
                <a:round/>
              </a:ln>
            </p:spPr>
            <p:style>
              <a:lnRef idx="0">
                <a:scrgbClr r="0" g="0" b="0"/>
              </a:lnRef>
              <a:fillRef idx="0">
                <a:scrgbClr r="0" g="0" b="0"/>
              </a:fillRef>
              <a:effectRef idx="0">
                <a:scrgbClr r="0" g="0" b="0"/>
              </a:effectRef>
              <a:fontRef idx="minor"/>
            </p:style>
            <p:txBody>
              <a:bodyPr lIns="50807" tIns="25404" rIns="50807" bIns="25404">
                <a:noAutofit/>
              </a:bodyPr>
              <a:lstStyle/>
              <a:p>
                <a:pPr>
                  <a:lnSpc>
                    <a:spcPct val="100000"/>
                  </a:lnSpc>
                </a:pPr>
                <a:r>
                  <a:rPr lang="fr-FR" sz="450" spc="-1">
                    <a:solidFill>
                      <a:srgbClr val="FFFFFF"/>
                    </a:solidFill>
                    <a:latin typeface="Arial"/>
                    <a:ea typeface="DejaVu Sans"/>
                  </a:rPr>
                  <a:t>    BUT</a:t>
                </a:r>
                <a:endParaRPr lang="fr-FR" sz="450" spc="-1">
                  <a:latin typeface="Arial"/>
                </a:endParaRPr>
              </a:p>
            </p:txBody>
          </p:sp>
          <p:sp>
            <p:nvSpPr>
              <p:cNvPr id="419" name="CustomShape 249"/>
              <p:cNvSpPr/>
              <p:nvPr/>
            </p:nvSpPr>
            <p:spPr>
              <a:xfrm>
                <a:off x="3654000" y="4045665"/>
                <a:ext cx="431280" cy="160590"/>
              </a:xfrm>
              <a:prstGeom prst="rect">
                <a:avLst/>
              </a:prstGeom>
              <a:noFill/>
              <a:ln w="12700">
                <a:noFill/>
              </a:ln>
            </p:spPr>
            <p:style>
              <a:lnRef idx="0">
                <a:scrgbClr r="0" g="0" b="0"/>
              </a:lnRef>
              <a:fillRef idx="0">
                <a:scrgbClr r="0" g="0" b="0"/>
              </a:fillRef>
              <a:effectRef idx="0">
                <a:scrgbClr r="0" g="0" b="0"/>
              </a:effectRef>
              <a:fontRef idx="minor"/>
            </p:style>
            <p:txBody>
              <a:bodyPr lIns="25674" tIns="25404" rIns="25674" bIns="25404" anchor="ctr">
                <a:spAutoFit/>
              </a:bodyPr>
              <a:lstStyle/>
              <a:p>
                <a:pPr algn="ctr">
                  <a:lnSpc>
                    <a:spcPct val="100000"/>
                  </a:lnSpc>
                </a:pPr>
                <a:r>
                  <a:rPr lang="fr-FR" sz="450" b="1" spc="-1">
                    <a:solidFill>
                      <a:srgbClr val="FFFFFF"/>
                    </a:solidFill>
                    <a:latin typeface="Calibri"/>
                    <a:ea typeface="DejaVu Sans"/>
                  </a:rPr>
                  <a:t>DUT</a:t>
                </a:r>
                <a:endParaRPr lang="fr-FR" sz="450" spc="-1">
                  <a:latin typeface="Arial"/>
                </a:endParaRPr>
              </a:p>
            </p:txBody>
          </p:sp>
        </p:grpSp>
        <p:grpSp>
          <p:nvGrpSpPr>
            <p:cNvPr id="420" name="Group 250"/>
            <p:cNvGrpSpPr/>
            <p:nvPr/>
          </p:nvGrpSpPr>
          <p:grpSpPr>
            <a:xfrm>
              <a:off x="3735000" y="4755376"/>
              <a:ext cx="239400" cy="172889"/>
              <a:chOff x="3735000" y="4755376"/>
              <a:chExt cx="239400" cy="172889"/>
            </a:xfrm>
          </p:grpSpPr>
          <p:sp>
            <p:nvSpPr>
              <p:cNvPr id="421" name="CustomShape 251"/>
              <p:cNvSpPr/>
              <p:nvPr/>
            </p:nvSpPr>
            <p:spPr>
              <a:xfrm>
                <a:off x="3735000" y="4786200"/>
                <a:ext cx="239400" cy="110880"/>
              </a:xfrm>
              <a:prstGeom prst="ellipse">
                <a:avLst/>
              </a:prstGeom>
              <a:solidFill>
                <a:srgbClr val="C00000"/>
              </a:solidFill>
              <a:ln w="3175">
                <a:solidFill>
                  <a:srgbClr val="000000"/>
                </a:solidFill>
                <a:miter/>
              </a:ln>
            </p:spPr>
            <p:style>
              <a:lnRef idx="0">
                <a:scrgbClr r="0" g="0" b="0"/>
              </a:lnRef>
              <a:fillRef idx="0">
                <a:scrgbClr r="0" g="0" b="0"/>
              </a:fillRef>
              <a:effectRef idx="0">
                <a:scrgbClr r="0" g="0" b="0"/>
              </a:effectRef>
              <a:fontRef idx="minor"/>
            </p:style>
          </p:sp>
          <p:sp>
            <p:nvSpPr>
              <p:cNvPr id="422" name="CustomShape 252"/>
              <p:cNvSpPr/>
              <p:nvPr/>
            </p:nvSpPr>
            <p:spPr>
              <a:xfrm>
                <a:off x="3770281" y="4755376"/>
                <a:ext cx="168840" cy="172889"/>
              </a:xfrm>
              <a:prstGeom prst="rect">
                <a:avLst/>
              </a:prstGeom>
              <a:noFill/>
              <a:ln w="12700">
                <a:noFill/>
              </a:ln>
            </p:spPr>
            <p:style>
              <a:lnRef idx="0">
                <a:scrgbClr r="0" g="0" b="0"/>
              </a:lnRef>
              <a:fillRef idx="0">
                <a:scrgbClr r="0" g="0" b="0"/>
              </a:fillRef>
              <a:effectRef idx="0">
                <a:scrgbClr r="0" g="0" b="0"/>
              </a:effectRef>
              <a:fontRef idx="minor"/>
            </p:style>
            <p:txBody>
              <a:bodyPr lIns="25674" tIns="25404" rIns="25674" bIns="25404" anchor="ctr">
                <a:spAutoFit/>
              </a:bodyPr>
              <a:lstStyle/>
              <a:p>
                <a:pPr algn="ctr">
                  <a:lnSpc>
                    <a:spcPct val="100000"/>
                  </a:lnSpc>
                </a:pPr>
                <a:r>
                  <a:rPr lang="fr-FR" sz="510" spc="-1">
                    <a:solidFill>
                      <a:srgbClr val="FFFFFF"/>
                    </a:solidFill>
                    <a:latin typeface="Calibri"/>
                    <a:ea typeface="DejaVu Sans"/>
                  </a:rPr>
                  <a:t>D</a:t>
                </a:r>
                <a:endParaRPr lang="fr-FR" sz="510" spc="-1">
                  <a:latin typeface="Arial"/>
                </a:endParaRPr>
              </a:p>
            </p:txBody>
          </p:sp>
        </p:grpSp>
      </p:grpSp>
      <p:grpSp>
        <p:nvGrpSpPr>
          <p:cNvPr id="423" name="Group 253"/>
          <p:cNvGrpSpPr/>
          <p:nvPr/>
        </p:nvGrpSpPr>
        <p:grpSpPr>
          <a:xfrm>
            <a:off x="4247700" y="3390306"/>
            <a:ext cx="302950" cy="346775"/>
            <a:chOff x="4140000" y="3658981"/>
            <a:chExt cx="403560" cy="461939"/>
          </a:xfrm>
        </p:grpSpPr>
        <p:grpSp>
          <p:nvGrpSpPr>
            <p:cNvPr id="424" name="Group 254"/>
            <p:cNvGrpSpPr/>
            <p:nvPr/>
          </p:nvGrpSpPr>
          <p:grpSpPr>
            <a:xfrm>
              <a:off x="4140000" y="3658981"/>
              <a:ext cx="403560" cy="375179"/>
              <a:chOff x="4140000" y="3658981"/>
              <a:chExt cx="403560" cy="375179"/>
            </a:xfrm>
          </p:grpSpPr>
          <p:sp>
            <p:nvSpPr>
              <p:cNvPr id="425" name="CustomShape 255"/>
              <p:cNvSpPr/>
              <p:nvPr/>
            </p:nvSpPr>
            <p:spPr>
              <a:xfrm>
                <a:off x="4140000" y="3768480"/>
                <a:ext cx="403560" cy="265680"/>
              </a:xfrm>
              <a:prstGeom prst="rect">
                <a:avLst/>
              </a:prstGeom>
              <a:solidFill>
                <a:srgbClr val="00B050"/>
              </a:solidFill>
              <a:ln w="6350">
                <a:solidFill>
                  <a:srgbClr val="005426"/>
                </a:solidFill>
                <a:round/>
              </a:ln>
            </p:spPr>
            <p:style>
              <a:lnRef idx="0">
                <a:scrgbClr r="0" g="0" b="0"/>
              </a:lnRef>
              <a:fillRef idx="0">
                <a:scrgbClr r="0" g="0" b="0"/>
              </a:fillRef>
              <a:effectRef idx="0">
                <a:scrgbClr r="0" g="0" b="0"/>
              </a:effectRef>
              <a:fontRef idx="minor"/>
            </p:style>
          </p:sp>
          <p:grpSp>
            <p:nvGrpSpPr>
              <p:cNvPr id="426" name="Group 256"/>
              <p:cNvGrpSpPr/>
              <p:nvPr/>
            </p:nvGrpSpPr>
            <p:grpSpPr>
              <a:xfrm>
                <a:off x="4140000" y="3658981"/>
                <a:ext cx="403560" cy="252837"/>
                <a:chOff x="4140000" y="3658981"/>
                <a:chExt cx="403560" cy="252837"/>
              </a:xfrm>
            </p:grpSpPr>
            <p:sp>
              <p:nvSpPr>
                <p:cNvPr id="427" name="CustomShape 257"/>
                <p:cNvSpPr/>
                <p:nvPr/>
              </p:nvSpPr>
              <p:spPr>
                <a:xfrm>
                  <a:off x="4140000" y="3718800"/>
                  <a:ext cx="403560" cy="134640"/>
                </a:xfrm>
                <a:prstGeom prst="rect">
                  <a:avLst/>
                </a:prstGeom>
                <a:solidFill>
                  <a:srgbClr val="000000"/>
                </a:solidFill>
                <a:ln w="6350">
                  <a:solidFill>
                    <a:srgbClr val="000000"/>
                  </a:solidFill>
                  <a:round/>
                </a:ln>
              </p:spPr>
              <p:style>
                <a:lnRef idx="0">
                  <a:scrgbClr r="0" g="0" b="0"/>
                </a:lnRef>
                <a:fillRef idx="0">
                  <a:scrgbClr r="0" g="0" b="0"/>
                </a:fillRef>
                <a:effectRef idx="0">
                  <a:scrgbClr r="0" g="0" b="0"/>
                </a:effectRef>
                <a:fontRef idx="minor"/>
              </p:style>
            </p:sp>
            <p:sp>
              <p:nvSpPr>
                <p:cNvPr id="428" name="CustomShape 258"/>
                <p:cNvSpPr/>
                <p:nvPr/>
              </p:nvSpPr>
              <p:spPr>
                <a:xfrm>
                  <a:off x="4140000" y="3658981"/>
                  <a:ext cx="403560" cy="252837"/>
                </a:xfrm>
                <a:prstGeom prst="rect">
                  <a:avLst/>
                </a:prstGeom>
                <a:noFill/>
                <a:ln w="12700">
                  <a:noFill/>
                </a:ln>
              </p:spPr>
              <p:style>
                <a:lnRef idx="0">
                  <a:scrgbClr r="0" g="0" b="0"/>
                </a:lnRef>
                <a:fillRef idx="0">
                  <a:scrgbClr r="0" g="0" b="0"/>
                </a:fillRef>
                <a:effectRef idx="0">
                  <a:scrgbClr r="0" g="0" b="0"/>
                </a:effectRef>
                <a:fontRef idx="minor"/>
              </p:style>
              <p:txBody>
                <a:bodyPr lIns="25674" tIns="25404" rIns="25674" bIns="25404" anchor="ctr">
                  <a:spAutoFit/>
                </a:bodyPr>
                <a:lstStyle/>
                <a:p>
                  <a:pPr algn="ctr">
                    <a:lnSpc>
                      <a:spcPct val="100000"/>
                    </a:lnSpc>
                  </a:pPr>
                  <a:r>
                    <a:rPr lang="fr-FR" sz="450" b="1" spc="-1">
                      <a:solidFill>
                        <a:srgbClr val="FFFFFF"/>
                      </a:solidFill>
                      <a:latin typeface="Calibri"/>
                      <a:ea typeface="DejaVu Sans"/>
                    </a:rPr>
                    <a:t>Licence Pro</a:t>
                  </a:r>
                  <a:endParaRPr lang="fr-FR" sz="450" spc="-1">
                    <a:latin typeface="Arial"/>
                  </a:endParaRPr>
                </a:p>
              </p:txBody>
            </p:sp>
          </p:grpSp>
        </p:grpSp>
        <p:sp>
          <p:nvSpPr>
            <p:cNvPr id="429" name="CustomShape 259"/>
            <p:cNvSpPr/>
            <p:nvPr/>
          </p:nvSpPr>
          <p:spPr>
            <a:xfrm>
              <a:off x="4304880" y="3951000"/>
              <a:ext cx="76680" cy="169920"/>
            </a:xfrm>
            <a:prstGeom prst="rect">
              <a:avLst/>
            </a:prstGeom>
            <a:noFill/>
            <a:ln w="12700">
              <a:noFill/>
            </a:ln>
          </p:spPr>
          <p:style>
            <a:lnRef idx="0">
              <a:scrgbClr r="0" g="0" b="0"/>
            </a:lnRef>
            <a:fillRef idx="0">
              <a:scrgbClr r="0" g="0" b="0"/>
            </a:fillRef>
            <a:effectRef idx="0">
              <a:scrgbClr r="0" g="0" b="0"/>
            </a:effectRef>
            <a:fontRef idx="minor"/>
          </p:style>
        </p:sp>
      </p:grpSp>
      <p:sp>
        <p:nvSpPr>
          <p:cNvPr id="430" name="CustomShape 260"/>
          <p:cNvSpPr/>
          <p:nvPr/>
        </p:nvSpPr>
        <p:spPr>
          <a:xfrm>
            <a:off x="6642926" y="3437647"/>
            <a:ext cx="160799" cy="112539"/>
          </a:xfrm>
          <a:prstGeom prst="rect">
            <a:avLst/>
          </a:prstGeom>
          <a:noFill/>
          <a:ln w="12700">
            <a:noFill/>
          </a:ln>
        </p:spPr>
        <p:style>
          <a:lnRef idx="0">
            <a:scrgbClr r="0" g="0" b="0"/>
          </a:lnRef>
          <a:fillRef idx="0">
            <a:scrgbClr r="0" g="0" b="0"/>
          </a:fillRef>
          <a:effectRef idx="0">
            <a:scrgbClr r="0" g="0" b="0"/>
          </a:effectRef>
          <a:fontRef idx="minor"/>
        </p:style>
        <p:txBody>
          <a:bodyPr lIns="25674" tIns="25404" rIns="25674" bIns="25404">
            <a:spAutoFit/>
          </a:bodyPr>
          <a:lstStyle/>
          <a:p>
            <a:pPr>
              <a:lnSpc>
                <a:spcPct val="100000"/>
              </a:lnSpc>
            </a:pPr>
            <a:r>
              <a:rPr lang="fr-FR" sz="398" b="1" spc="-1">
                <a:solidFill>
                  <a:srgbClr val="FFFFFF"/>
                </a:solidFill>
                <a:latin typeface="Calibri"/>
                <a:ea typeface="DejaVu Sans"/>
              </a:rPr>
              <a:t>DE</a:t>
            </a:r>
            <a:endParaRPr lang="fr-FR" sz="398" spc="-1">
              <a:latin typeface="Arial"/>
            </a:endParaRPr>
          </a:p>
        </p:txBody>
      </p:sp>
      <p:sp>
        <p:nvSpPr>
          <p:cNvPr id="431" name="CustomShape 261"/>
          <p:cNvSpPr/>
          <p:nvPr/>
        </p:nvSpPr>
        <p:spPr>
          <a:xfrm>
            <a:off x="6642926" y="3202530"/>
            <a:ext cx="160799" cy="112539"/>
          </a:xfrm>
          <a:prstGeom prst="rect">
            <a:avLst/>
          </a:prstGeom>
          <a:noFill/>
          <a:ln w="12700">
            <a:noFill/>
          </a:ln>
        </p:spPr>
        <p:style>
          <a:lnRef idx="0">
            <a:scrgbClr r="0" g="0" b="0"/>
          </a:lnRef>
          <a:fillRef idx="0">
            <a:scrgbClr r="0" g="0" b="0"/>
          </a:fillRef>
          <a:effectRef idx="0">
            <a:scrgbClr r="0" g="0" b="0"/>
          </a:effectRef>
          <a:fontRef idx="minor"/>
        </p:style>
        <p:txBody>
          <a:bodyPr lIns="25674" tIns="25404" rIns="25674" bIns="25404">
            <a:spAutoFit/>
          </a:bodyPr>
          <a:lstStyle/>
          <a:p>
            <a:pPr>
              <a:lnSpc>
                <a:spcPct val="100000"/>
              </a:lnSpc>
            </a:pPr>
            <a:r>
              <a:rPr lang="fr-FR" sz="398" b="1" spc="-1">
                <a:solidFill>
                  <a:srgbClr val="FFFFFF"/>
                </a:solidFill>
                <a:latin typeface="Calibri"/>
                <a:ea typeface="DejaVu Sans"/>
              </a:rPr>
              <a:t>DE</a:t>
            </a:r>
            <a:endParaRPr lang="fr-FR" sz="398" spc="-1">
              <a:latin typeface="Arial"/>
            </a:endParaRPr>
          </a:p>
        </p:txBody>
      </p:sp>
      <p:grpSp>
        <p:nvGrpSpPr>
          <p:cNvPr id="432" name="Group 262"/>
          <p:cNvGrpSpPr/>
          <p:nvPr/>
        </p:nvGrpSpPr>
        <p:grpSpPr>
          <a:xfrm>
            <a:off x="6431606" y="2897776"/>
            <a:ext cx="266996" cy="1437464"/>
            <a:chOff x="7049175" y="3002877"/>
            <a:chExt cx="355665" cy="1914846"/>
          </a:xfrm>
        </p:grpSpPr>
        <p:sp>
          <p:nvSpPr>
            <p:cNvPr id="433" name="CustomShape 263"/>
            <p:cNvSpPr/>
            <p:nvPr/>
          </p:nvSpPr>
          <p:spPr>
            <a:xfrm>
              <a:off x="7115040" y="4488840"/>
              <a:ext cx="188280" cy="339480"/>
            </a:xfrm>
            <a:prstGeom prst="rect">
              <a:avLst/>
            </a:prstGeom>
            <a:solidFill>
              <a:srgbClr val="F8CBAD"/>
            </a:solidFill>
            <a:ln w="6350">
              <a:solidFill>
                <a:srgbClr val="CD7371"/>
              </a:solidFill>
              <a:round/>
            </a:ln>
          </p:spPr>
          <p:style>
            <a:lnRef idx="0">
              <a:scrgbClr r="0" g="0" b="0"/>
            </a:lnRef>
            <a:fillRef idx="0">
              <a:scrgbClr r="0" g="0" b="0"/>
            </a:fillRef>
            <a:effectRef idx="0">
              <a:scrgbClr r="0" g="0" b="0"/>
            </a:effectRef>
            <a:fontRef idx="minor"/>
          </p:style>
        </p:sp>
        <p:sp>
          <p:nvSpPr>
            <p:cNvPr id="434" name="CustomShape 264"/>
            <p:cNvSpPr/>
            <p:nvPr/>
          </p:nvSpPr>
          <p:spPr>
            <a:xfrm>
              <a:off x="7115040" y="4137480"/>
              <a:ext cx="188280" cy="357120"/>
            </a:xfrm>
            <a:prstGeom prst="rect">
              <a:avLst/>
            </a:prstGeom>
            <a:solidFill>
              <a:srgbClr val="F8CBAD"/>
            </a:solidFill>
            <a:ln w="6350">
              <a:solidFill>
                <a:srgbClr val="CD7371"/>
              </a:solidFill>
              <a:round/>
            </a:ln>
          </p:spPr>
          <p:style>
            <a:lnRef idx="0">
              <a:scrgbClr r="0" g="0" b="0"/>
            </a:lnRef>
            <a:fillRef idx="0">
              <a:scrgbClr r="0" g="0" b="0"/>
            </a:fillRef>
            <a:effectRef idx="0">
              <a:scrgbClr r="0" g="0" b="0"/>
            </a:effectRef>
            <a:fontRef idx="minor"/>
          </p:style>
        </p:sp>
        <p:sp>
          <p:nvSpPr>
            <p:cNvPr id="435" name="CustomShape 265"/>
            <p:cNvSpPr/>
            <p:nvPr/>
          </p:nvSpPr>
          <p:spPr>
            <a:xfrm>
              <a:off x="7115040" y="3786120"/>
              <a:ext cx="188280" cy="357120"/>
            </a:xfrm>
            <a:prstGeom prst="rect">
              <a:avLst/>
            </a:prstGeom>
            <a:solidFill>
              <a:srgbClr val="F8CBAD"/>
            </a:solidFill>
            <a:ln w="6350">
              <a:solidFill>
                <a:srgbClr val="CD7371"/>
              </a:solidFill>
              <a:round/>
            </a:ln>
          </p:spPr>
          <p:style>
            <a:lnRef idx="0">
              <a:scrgbClr r="0" g="0" b="0"/>
            </a:lnRef>
            <a:fillRef idx="0">
              <a:scrgbClr r="0" g="0" b="0"/>
            </a:fillRef>
            <a:effectRef idx="0">
              <a:scrgbClr r="0" g="0" b="0"/>
            </a:effectRef>
            <a:fontRef idx="minor"/>
          </p:style>
        </p:sp>
        <p:sp>
          <p:nvSpPr>
            <p:cNvPr id="436" name="CustomShape 266"/>
            <p:cNvSpPr/>
            <p:nvPr/>
          </p:nvSpPr>
          <p:spPr>
            <a:xfrm>
              <a:off x="7115040" y="3462120"/>
              <a:ext cx="188280" cy="330840"/>
            </a:xfrm>
            <a:prstGeom prst="rect">
              <a:avLst/>
            </a:prstGeom>
            <a:solidFill>
              <a:srgbClr val="F8CBAD"/>
            </a:solidFill>
            <a:ln w="6350">
              <a:solidFill>
                <a:srgbClr val="CD7371"/>
              </a:solidFill>
              <a:round/>
            </a:ln>
          </p:spPr>
          <p:style>
            <a:lnRef idx="0">
              <a:scrgbClr r="0" g="0" b="0"/>
            </a:lnRef>
            <a:fillRef idx="0">
              <a:scrgbClr r="0" g="0" b="0"/>
            </a:fillRef>
            <a:effectRef idx="0">
              <a:scrgbClr r="0" g="0" b="0"/>
            </a:effectRef>
            <a:fontRef idx="minor"/>
          </p:style>
        </p:sp>
        <p:sp>
          <p:nvSpPr>
            <p:cNvPr id="437" name="CustomShape 267"/>
            <p:cNvSpPr/>
            <p:nvPr/>
          </p:nvSpPr>
          <p:spPr>
            <a:xfrm>
              <a:off x="7115040" y="3138480"/>
              <a:ext cx="188280" cy="330840"/>
            </a:xfrm>
            <a:prstGeom prst="rect">
              <a:avLst/>
            </a:prstGeom>
            <a:solidFill>
              <a:srgbClr val="F8CBAD"/>
            </a:solidFill>
            <a:ln w="6350">
              <a:solidFill>
                <a:srgbClr val="CD7371"/>
              </a:solidFill>
              <a:round/>
            </a:ln>
          </p:spPr>
          <p:style>
            <a:lnRef idx="0">
              <a:scrgbClr r="0" g="0" b="0"/>
            </a:lnRef>
            <a:fillRef idx="0">
              <a:scrgbClr r="0" g="0" b="0"/>
            </a:fillRef>
            <a:effectRef idx="0">
              <a:scrgbClr r="0" g="0" b="0"/>
            </a:effectRef>
            <a:fontRef idx="minor"/>
          </p:style>
        </p:sp>
        <p:sp>
          <p:nvSpPr>
            <p:cNvPr id="438" name="CustomShape 268"/>
            <p:cNvSpPr/>
            <p:nvPr/>
          </p:nvSpPr>
          <p:spPr>
            <a:xfrm>
              <a:off x="7115040" y="3004200"/>
              <a:ext cx="188280" cy="214200"/>
            </a:xfrm>
            <a:prstGeom prst="rect">
              <a:avLst/>
            </a:prstGeom>
            <a:solidFill>
              <a:srgbClr val="000000"/>
            </a:solidFill>
            <a:ln w="6350">
              <a:solidFill>
                <a:srgbClr val="000000"/>
              </a:solidFill>
              <a:round/>
            </a:ln>
          </p:spPr>
          <p:style>
            <a:lnRef idx="0">
              <a:scrgbClr r="0" g="0" b="0"/>
            </a:lnRef>
            <a:fillRef idx="0">
              <a:scrgbClr r="0" g="0" b="0"/>
            </a:fillRef>
            <a:effectRef idx="0">
              <a:scrgbClr r="0" g="0" b="0"/>
            </a:effectRef>
            <a:fontRef idx="minor"/>
          </p:style>
        </p:sp>
        <p:grpSp>
          <p:nvGrpSpPr>
            <p:cNvPr id="439" name="Group 269"/>
            <p:cNvGrpSpPr/>
            <p:nvPr/>
          </p:nvGrpSpPr>
          <p:grpSpPr>
            <a:xfrm>
              <a:off x="7134480" y="4710839"/>
              <a:ext cx="160920" cy="206884"/>
              <a:chOff x="7134480" y="4710839"/>
              <a:chExt cx="160920" cy="206884"/>
            </a:xfrm>
          </p:grpSpPr>
          <p:sp>
            <p:nvSpPr>
              <p:cNvPr id="440" name="CustomShape 270"/>
              <p:cNvSpPr/>
              <p:nvPr/>
            </p:nvSpPr>
            <p:spPr>
              <a:xfrm>
                <a:off x="7134480" y="4731480"/>
                <a:ext cx="160920" cy="165600"/>
              </a:xfrm>
              <a:prstGeom prst="ellipse">
                <a:avLst/>
              </a:prstGeom>
              <a:solidFill>
                <a:srgbClr val="C00000"/>
              </a:solidFill>
              <a:ln w="3175">
                <a:solidFill>
                  <a:srgbClr val="000000"/>
                </a:solidFill>
                <a:miter/>
              </a:ln>
            </p:spPr>
            <p:style>
              <a:lnRef idx="0">
                <a:scrgbClr r="0" g="0" b="0"/>
              </a:lnRef>
              <a:fillRef idx="0">
                <a:scrgbClr r="0" g="0" b="0"/>
              </a:fillRef>
              <a:effectRef idx="0">
                <a:scrgbClr r="0" g="0" b="0"/>
              </a:effectRef>
              <a:fontRef idx="minor"/>
            </p:style>
          </p:sp>
          <p:sp>
            <p:nvSpPr>
              <p:cNvPr id="441" name="CustomShape 271"/>
              <p:cNvSpPr/>
              <p:nvPr/>
            </p:nvSpPr>
            <p:spPr>
              <a:xfrm>
                <a:off x="7158241" y="4710839"/>
                <a:ext cx="113400" cy="206884"/>
              </a:xfrm>
              <a:prstGeom prst="rect">
                <a:avLst/>
              </a:prstGeom>
              <a:noFill/>
              <a:ln w="12700">
                <a:noFill/>
              </a:ln>
            </p:spPr>
            <p:style>
              <a:lnRef idx="0">
                <a:scrgbClr r="0" g="0" b="0"/>
              </a:lnRef>
              <a:fillRef idx="0">
                <a:scrgbClr r="0" g="0" b="0"/>
              </a:fillRef>
              <a:effectRef idx="0">
                <a:scrgbClr r="0" g="0" b="0"/>
              </a:effectRef>
              <a:fontRef idx="minor"/>
            </p:style>
            <p:txBody>
              <a:bodyPr lIns="25674" tIns="25404" rIns="25674" bIns="25404" anchor="ctr">
                <a:spAutoFit/>
              </a:bodyPr>
              <a:lstStyle/>
              <a:p>
                <a:pPr algn="ctr">
                  <a:lnSpc>
                    <a:spcPct val="100000"/>
                  </a:lnSpc>
                </a:pPr>
                <a:r>
                  <a:rPr lang="fr-FR" sz="338" spc="-1">
                    <a:solidFill>
                      <a:srgbClr val="FFFFFF"/>
                    </a:solidFill>
                    <a:latin typeface="Calibri"/>
                    <a:ea typeface="DejaVu Sans"/>
                  </a:rPr>
                  <a:t>DC</a:t>
                </a:r>
                <a:endParaRPr lang="fr-FR" sz="338" spc="-1">
                  <a:latin typeface="Arial"/>
                </a:endParaRPr>
              </a:p>
            </p:txBody>
          </p:sp>
        </p:grpSp>
        <p:sp>
          <p:nvSpPr>
            <p:cNvPr id="442" name="CustomShape 272"/>
            <p:cNvSpPr/>
            <p:nvPr/>
          </p:nvSpPr>
          <p:spPr>
            <a:xfrm rot="16200000">
              <a:off x="6887161" y="4290133"/>
              <a:ext cx="623160" cy="299132"/>
            </a:xfrm>
            <a:prstGeom prst="rect">
              <a:avLst/>
            </a:prstGeom>
            <a:noFill/>
            <a:ln w="12700">
              <a:noFill/>
            </a:ln>
          </p:spPr>
          <p:style>
            <a:lnRef idx="0">
              <a:scrgbClr r="0" g="0" b="0"/>
            </a:lnRef>
            <a:fillRef idx="0">
              <a:scrgbClr r="0" g="0" b="0"/>
            </a:fillRef>
            <a:effectRef idx="0">
              <a:scrgbClr r="0" g="0" b="0"/>
            </a:effectRef>
            <a:fontRef idx="minor"/>
          </p:style>
          <p:txBody>
            <a:bodyPr lIns="25674" tIns="25404" rIns="25674" bIns="25404">
              <a:spAutoFit/>
            </a:bodyPr>
            <a:lstStyle/>
            <a:p>
              <a:pPr algn="ctr">
                <a:spcBef>
                  <a:spcPts val="339"/>
                </a:spcBef>
              </a:pPr>
              <a:r>
                <a:rPr lang="fr-FR" sz="563" spc="-1">
                  <a:solidFill>
                    <a:srgbClr val="000091"/>
                  </a:solidFill>
                  <a:latin typeface="Calibri"/>
                  <a:ea typeface="DejaVu Sans"/>
                </a:rPr>
                <a:t>Arts et </a:t>
              </a:r>
              <a:r>
                <a:rPr sz="1351"/>
                <a:t/>
              </a:r>
              <a:br>
                <a:rPr sz="1351"/>
              </a:br>
              <a:r>
                <a:rPr lang="fr-FR" sz="563" spc="-1">
                  <a:solidFill>
                    <a:srgbClr val="000091"/>
                  </a:solidFill>
                  <a:latin typeface="Calibri"/>
                  <a:ea typeface="DejaVu Sans"/>
                </a:rPr>
                <a:t>Beaux-arts</a:t>
              </a:r>
              <a:endParaRPr lang="fr-FR" sz="563" spc="-1">
                <a:latin typeface="Arial"/>
              </a:endParaRPr>
            </a:p>
          </p:txBody>
        </p:sp>
        <p:grpSp>
          <p:nvGrpSpPr>
            <p:cNvPr id="443" name="Group 273"/>
            <p:cNvGrpSpPr/>
            <p:nvPr/>
          </p:nvGrpSpPr>
          <p:grpSpPr>
            <a:xfrm>
              <a:off x="7115040" y="3999667"/>
              <a:ext cx="188280" cy="275987"/>
              <a:chOff x="7115040" y="3999667"/>
              <a:chExt cx="188280" cy="275987"/>
            </a:xfrm>
          </p:grpSpPr>
          <p:sp>
            <p:nvSpPr>
              <p:cNvPr id="444" name="CustomShape 274"/>
              <p:cNvSpPr/>
              <p:nvPr/>
            </p:nvSpPr>
            <p:spPr>
              <a:xfrm>
                <a:off x="7115040" y="4083840"/>
                <a:ext cx="188280" cy="107280"/>
              </a:xfrm>
              <a:prstGeom prst="rect">
                <a:avLst/>
              </a:prstGeom>
              <a:solidFill>
                <a:srgbClr val="000000"/>
              </a:solidFill>
              <a:ln w="6350">
                <a:solidFill>
                  <a:srgbClr val="000000"/>
                </a:solidFill>
                <a:round/>
              </a:ln>
            </p:spPr>
            <p:style>
              <a:lnRef idx="0">
                <a:scrgbClr r="0" g="0" b="0"/>
              </a:lnRef>
              <a:fillRef idx="0">
                <a:scrgbClr r="0" g="0" b="0"/>
              </a:fillRef>
              <a:effectRef idx="0">
                <a:scrgbClr r="0" g="0" b="0"/>
              </a:effectRef>
              <a:fontRef idx="minor"/>
            </p:style>
          </p:sp>
          <p:sp>
            <p:nvSpPr>
              <p:cNvPr id="445" name="CustomShape 275"/>
              <p:cNvSpPr/>
              <p:nvPr/>
            </p:nvSpPr>
            <p:spPr>
              <a:xfrm>
                <a:off x="7115040" y="3999667"/>
                <a:ext cx="188280" cy="275987"/>
              </a:xfrm>
              <a:prstGeom prst="rect">
                <a:avLst/>
              </a:prstGeom>
              <a:noFill/>
              <a:ln w="12700">
                <a:noFill/>
              </a:ln>
            </p:spPr>
            <p:style>
              <a:lnRef idx="0">
                <a:scrgbClr r="0" g="0" b="0"/>
              </a:lnRef>
              <a:fillRef idx="0">
                <a:scrgbClr r="0" g="0" b="0"/>
              </a:fillRef>
              <a:effectRef idx="0">
                <a:scrgbClr r="0" g="0" b="0"/>
              </a:effectRef>
              <a:fontRef idx="minor"/>
            </p:style>
            <p:txBody>
              <a:bodyPr lIns="25674" tIns="25404" rIns="25674" bIns="25404" anchor="ctr">
                <a:spAutoFit/>
              </a:bodyPr>
              <a:lstStyle/>
              <a:p>
                <a:pPr algn="ctr">
                  <a:lnSpc>
                    <a:spcPct val="100000"/>
                  </a:lnSpc>
                </a:pPr>
                <a:r>
                  <a:rPr lang="fr-FR" sz="1013" spc="-1">
                    <a:solidFill>
                      <a:srgbClr val="000091"/>
                    </a:solidFill>
                    <a:latin typeface="Calibri"/>
                    <a:ea typeface="DejaVu Sans"/>
                  </a:rPr>
                  <a:t> </a:t>
                </a:r>
                <a:endParaRPr lang="fr-FR" sz="1013" spc="-1">
                  <a:latin typeface="Arial"/>
                </a:endParaRPr>
              </a:p>
            </p:txBody>
          </p:sp>
        </p:grpSp>
        <p:sp>
          <p:nvSpPr>
            <p:cNvPr id="446" name="CustomShape 276"/>
            <p:cNvSpPr/>
            <p:nvPr/>
          </p:nvSpPr>
          <p:spPr>
            <a:xfrm>
              <a:off x="7099560" y="4071959"/>
              <a:ext cx="305280" cy="137614"/>
            </a:xfrm>
            <a:prstGeom prst="rect">
              <a:avLst/>
            </a:prstGeom>
            <a:noFill/>
            <a:ln w="12700">
              <a:noFill/>
            </a:ln>
          </p:spPr>
          <p:style>
            <a:lnRef idx="0">
              <a:scrgbClr r="0" g="0" b="0"/>
            </a:lnRef>
            <a:fillRef idx="0">
              <a:scrgbClr r="0" g="0" b="0"/>
            </a:fillRef>
            <a:effectRef idx="0">
              <a:scrgbClr r="0" g="0" b="0"/>
            </a:effectRef>
            <a:fontRef idx="minor"/>
          </p:style>
          <p:txBody>
            <a:bodyPr lIns="25674" tIns="25404" rIns="25674" bIns="25404">
              <a:spAutoFit/>
            </a:bodyPr>
            <a:lstStyle/>
            <a:p>
              <a:pPr>
                <a:lnSpc>
                  <a:spcPct val="100000"/>
                </a:lnSpc>
              </a:pPr>
              <a:r>
                <a:rPr lang="fr-FR" sz="338" b="1" spc="-1">
                  <a:solidFill>
                    <a:srgbClr val="FFFFFF"/>
                  </a:solidFill>
                  <a:latin typeface="Calibri"/>
                  <a:ea typeface="DejaVu Sans"/>
                </a:rPr>
                <a:t>DMA</a:t>
              </a:r>
              <a:endParaRPr lang="fr-FR" sz="338" spc="-1">
                <a:latin typeface="Arial"/>
              </a:endParaRPr>
            </a:p>
          </p:txBody>
        </p:sp>
        <p:grpSp>
          <p:nvGrpSpPr>
            <p:cNvPr id="447" name="Group 277"/>
            <p:cNvGrpSpPr/>
            <p:nvPr/>
          </p:nvGrpSpPr>
          <p:grpSpPr>
            <a:xfrm>
              <a:off x="7115040" y="3648307"/>
              <a:ext cx="188280" cy="275987"/>
              <a:chOff x="7115040" y="3648307"/>
              <a:chExt cx="188280" cy="275987"/>
            </a:xfrm>
          </p:grpSpPr>
          <p:sp>
            <p:nvSpPr>
              <p:cNvPr id="448" name="CustomShape 278"/>
              <p:cNvSpPr/>
              <p:nvPr/>
            </p:nvSpPr>
            <p:spPr>
              <a:xfrm>
                <a:off x="7115040" y="3732480"/>
                <a:ext cx="188280" cy="107280"/>
              </a:xfrm>
              <a:prstGeom prst="rect">
                <a:avLst/>
              </a:prstGeom>
              <a:solidFill>
                <a:srgbClr val="000000"/>
              </a:solidFill>
              <a:ln w="6350">
                <a:solidFill>
                  <a:srgbClr val="000000"/>
                </a:solidFill>
                <a:round/>
              </a:ln>
            </p:spPr>
            <p:style>
              <a:lnRef idx="0">
                <a:scrgbClr r="0" g="0" b="0"/>
              </a:lnRef>
              <a:fillRef idx="0">
                <a:scrgbClr r="0" g="0" b="0"/>
              </a:fillRef>
              <a:effectRef idx="0">
                <a:scrgbClr r="0" g="0" b="0"/>
              </a:effectRef>
              <a:fontRef idx="minor"/>
            </p:style>
          </p:sp>
          <p:sp>
            <p:nvSpPr>
              <p:cNvPr id="449" name="CustomShape 279"/>
              <p:cNvSpPr/>
              <p:nvPr/>
            </p:nvSpPr>
            <p:spPr>
              <a:xfrm>
                <a:off x="7115040" y="3648307"/>
                <a:ext cx="188280" cy="275987"/>
              </a:xfrm>
              <a:prstGeom prst="rect">
                <a:avLst/>
              </a:prstGeom>
              <a:noFill/>
              <a:ln w="12700">
                <a:noFill/>
              </a:ln>
            </p:spPr>
            <p:style>
              <a:lnRef idx="0">
                <a:scrgbClr r="0" g="0" b="0"/>
              </a:lnRef>
              <a:fillRef idx="0">
                <a:scrgbClr r="0" g="0" b="0"/>
              </a:fillRef>
              <a:effectRef idx="0">
                <a:scrgbClr r="0" g="0" b="0"/>
              </a:effectRef>
              <a:fontRef idx="minor"/>
            </p:style>
            <p:txBody>
              <a:bodyPr lIns="25674" tIns="25404" rIns="25674" bIns="25404" anchor="ctr">
                <a:spAutoFit/>
              </a:bodyPr>
              <a:lstStyle/>
              <a:p>
                <a:pPr algn="ctr">
                  <a:lnSpc>
                    <a:spcPct val="100000"/>
                  </a:lnSpc>
                </a:pPr>
                <a:r>
                  <a:rPr lang="fr-FR" sz="1013" spc="-1">
                    <a:solidFill>
                      <a:srgbClr val="000091"/>
                    </a:solidFill>
                    <a:latin typeface="Calibri"/>
                    <a:ea typeface="DejaVu Sans"/>
                  </a:rPr>
                  <a:t> </a:t>
                </a:r>
                <a:endParaRPr lang="fr-FR" sz="1013" spc="-1">
                  <a:latin typeface="Arial"/>
                </a:endParaRPr>
              </a:p>
            </p:txBody>
          </p:sp>
        </p:grpSp>
        <p:grpSp>
          <p:nvGrpSpPr>
            <p:cNvPr id="450" name="Group 280"/>
            <p:cNvGrpSpPr/>
            <p:nvPr/>
          </p:nvGrpSpPr>
          <p:grpSpPr>
            <a:xfrm>
              <a:off x="7115040" y="3339787"/>
              <a:ext cx="188280" cy="275987"/>
              <a:chOff x="7115040" y="3339787"/>
              <a:chExt cx="188280" cy="275987"/>
            </a:xfrm>
          </p:grpSpPr>
          <p:sp>
            <p:nvSpPr>
              <p:cNvPr id="451" name="CustomShape 281"/>
              <p:cNvSpPr/>
              <p:nvPr/>
            </p:nvSpPr>
            <p:spPr>
              <a:xfrm>
                <a:off x="7115040" y="3424320"/>
                <a:ext cx="188280" cy="107280"/>
              </a:xfrm>
              <a:prstGeom prst="rect">
                <a:avLst/>
              </a:prstGeom>
              <a:solidFill>
                <a:srgbClr val="000000"/>
              </a:solidFill>
              <a:ln w="6350">
                <a:solidFill>
                  <a:srgbClr val="000000"/>
                </a:solidFill>
                <a:round/>
              </a:ln>
            </p:spPr>
            <p:style>
              <a:lnRef idx="0">
                <a:scrgbClr r="0" g="0" b="0"/>
              </a:lnRef>
              <a:fillRef idx="0">
                <a:scrgbClr r="0" g="0" b="0"/>
              </a:fillRef>
              <a:effectRef idx="0">
                <a:scrgbClr r="0" g="0" b="0"/>
              </a:effectRef>
              <a:fontRef idx="minor"/>
            </p:style>
          </p:sp>
          <p:sp>
            <p:nvSpPr>
              <p:cNvPr id="452" name="CustomShape 282"/>
              <p:cNvSpPr/>
              <p:nvPr/>
            </p:nvSpPr>
            <p:spPr>
              <a:xfrm>
                <a:off x="7115040" y="3339787"/>
                <a:ext cx="188280" cy="275987"/>
              </a:xfrm>
              <a:prstGeom prst="rect">
                <a:avLst/>
              </a:prstGeom>
              <a:noFill/>
              <a:ln w="12700">
                <a:noFill/>
              </a:ln>
            </p:spPr>
            <p:style>
              <a:lnRef idx="0">
                <a:scrgbClr r="0" g="0" b="0"/>
              </a:lnRef>
              <a:fillRef idx="0">
                <a:scrgbClr r="0" g="0" b="0"/>
              </a:fillRef>
              <a:effectRef idx="0">
                <a:scrgbClr r="0" g="0" b="0"/>
              </a:effectRef>
              <a:fontRef idx="minor"/>
            </p:style>
            <p:txBody>
              <a:bodyPr lIns="25674" tIns="25404" rIns="25674" bIns="25404" anchor="ctr">
                <a:spAutoFit/>
              </a:bodyPr>
              <a:lstStyle/>
              <a:p>
                <a:pPr algn="ctr">
                  <a:lnSpc>
                    <a:spcPct val="100000"/>
                  </a:lnSpc>
                </a:pPr>
                <a:r>
                  <a:rPr lang="fr-FR" sz="1013" spc="-1">
                    <a:solidFill>
                      <a:srgbClr val="000091"/>
                    </a:solidFill>
                    <a:latin typeface="Calibri"/>
                    <a:ea typeface="DejaVu Sans"/>
                  </a:rPr>
                  <a:t> </a:t>
                </a:r>
                <a:endParaRPr lang="fr-FR" sz="1013" spc="-1">
                  <a:latin typeface="Arial"/>
                </a:endParaRPr>
              </a:p>
            </p:txBody>
          </p:sp>
        </p:grpSp>
        <p:sp>
          <p:nvSpPr>
            <p:cNvPr id="453" name="CustomShape 283"/>
            <p:cNvSpPr/>
            <p:nvPr/>
          </p:nvSpPr>
          <p:spPr>
            <a:xfrm>
              <a:off x="7070760" y="3718440"/>
              <a:ext cx="305280" cy="137614"/>
            </a:xfrm>
            <a:prstGeom prst="rect">
              <a:avLst/>
            </a:prstGeom>
            <a:noFill/>
            <a:ln w="12700">
              <a:noFill/>
            </a:ln>
          </p:spPr>
          <p:style>
            <a:lnRef idx="0">
              <a:scrgbClr r="0" g="0" b="0"/>
            </a:lnRef>
            <a:fillRef idx="0">
              <a:scrgbClr r="0" g="0" b="0"/>
            </a:fillRef>
            <a:effectRef idx="0">
              <a:scrgbClr r="0" g="0" b="0"/>
            </a:effectRef>
            <a:fontRef idx="minor"/>
          </p:style>
          <p:txBody>
            <a:bodyPr lIns="25674" tIns="25404" rIns="25674" bIns="25404">
              <a:spAutoFit/>
            </a:bodyPr>
            <a:lstStyle/>
            <a:p>
              <a:pPr>
                <a:lnSpc>
                  <a:spcPct val="100000"/>
                </a:lnSpc>
              </a:pPr>
              <a:r>
                <a:rPr lang="fr-FR" sz="338" b="1" spc="-1">
                  <a:solidFill>
                    <a:srgbClr val="FFFFFF"/>
                  </a:solidFill>
                  <a:latin typeface="Calibri"/>
                  <a:ea typeface="DejaVu Sans"/>
                </a:rPr>
                <a:t>DNAT</a:t>
              </a:r>
              <a:endParaRPr lang="fr-FR" sz="338" spc="-1">
                <a:latin typeface="Arial"/>
              </a:endParaRPr>
            </a:p>
          </p:txBody>
        </p:sp>
        <p:sp>
          <p:nvSpPr>
            <p:cNvPr id="454" name="CustomShape 284"/>
            <p:cNvSpPr/>
            <p:nvPr/>
          </p:nvSpPr>
          <p:spPr>
            <a:xfrm rot="18610800">
              <a:off x="7077357" y="3048254"/>
              <a:ext cx="228367" cy="137614"/>
            </a:xfrm>
            <a:prstGeom prst="rect">
              <a:avLst/>
            </a:prstGeom>
            <a:noFill/>
            <a:ln w="12700">
              <a:noFill/>
            </a:ln>
          </p:spPr>
          <p:style>
            <a:lnRef idx="0">
              <a:scrgbClr r="0" g="0" b="0"/>
            </a:lnRef>
            <a:fillRef idx="0">
              <a:scrgbClr r="0" g="0" b="0"/>
            </a:fillRef>
            <a:effectRef idx="0">
              <a:scrgbClr r="0" g="0" b="0"/>
            </a:effectRef>
            <a:fontRef idx="minor"/>
          </p:style>
          <p:txBody>
            <a:bodyPr wrap="none" lIns="25674" tIns="25404" rIns="25674" bIns="25404">
              <a:spAutoFit/>
            </a:bodyPr>
            <a:lstStyle/>
            <a:p>
              <a:pPr>
                <a:lnSpc>
                  <a:spcPct val="100000"/>
                </a:lnSpc>
              </a:pPr>
              <a:r>
                <a:rPr lang="fr-FR" sz="338" b="1" spc="-1">
                  <a:solidFill>
                    <a:srgbClr val="FFFFFF"/>
                  </a:solidFill>
                  <a:latin typeface="Calibri"/>
                  <a:ea typeface="DejaVu Sans"/>
                </a:rPr>
                <a:t>DNSEP</a:t>
              </a:r>
              <a:endParaRPr lang="fr-FR" sz="338" spc="-1">
                <a:latin typeface="Arial"/>
              </a:endParaRPr>
            </a:p>
          </p:txBody>
        </p:sp>
        <p:sp>
          <p:nvSpPr>
            <p:cNvPr id="455" name="CustomShape 285"/>
            <p:cNvSpPr/>
            <p:nvPr/>
          </p:nvSpPr>
          <p:spPr>
            <a:xfrm>
              <a:off x="7073281" y="3402720"/>
              <a:ext cx="305280" cy="137614"/>
            </a:xfrm>
            <a:prstGeom prst="rect">
              <a:avLst/>
            </a:prstGeom>
            <a:noFill/>
            <a:ln w="12700">
              <a:noFill/>
            </a:ln>
          </p:spPr>
          <p:style>
            <a:lnRef idx="0">
              <a:scrgbClr r="0" g="0" b="0"/>
            </a:lnRef>
            <a:fillRef idx="0">
              <a:scrgbClr r="0" g="0" b="0"/>
            </a:fillRef>
            <a:effectRef idx="0">
              <a:scrgbClr r="0" g="0" b="0"/>
            </a:effectRef>
            <a:fontRef idx="minor"/>
          </p:style>
          <p:txBody>
            <a:bodyPr lIns="25674" tIns="25404" rIns="25674" bIns="25404">
              <a:spAutoFit/>
            </a:bodyPr>
            <a:lstStyle/>
            <a:p>
              <a:pPr>
                <a:lnSpc>
                  <a:spcPct val="100000"/>
                </a:lnSpc>
              </a:pPr>
              <a:r>
                <a:rPr lang="fr-FR" sz="338" b="1" spc="-1">
                  <a:solidFill>
                    <a:srgbClr val="FFFFFF"/>
                  </a:solidFill>
                  <a:latin typeface="Calibri"/>
                  <a:ea typeface="DejaVu Sans"/>
                </a:rPr>
                <a:t>DSAA</a:t>
              </a:r>
              <a:endParaRPr lang="fr-FR" sz="338" spc="-1">
                <a:latin typeface="Arial"/>
              </a:endParaRPr>
            </a:p>
          </p:txBody>
        </p:sp>
      </p:grpSp>
      <p:grpSp>
        <p:nvGrpSpPr>
          <p:cNvPr id="456" name="Group 286"/>
          <p:cNvGrpSpPr/>
          <p:nvPr/>
        </p:nvGrpSpPr>
        <p:grpSpPr>
          <a:xfrm>
            <a:off x="2349194" y="4310224"/>
            <a:ext cx="1497996" cy="172556"/>
            <a:chOff x="1611000" y="4884390"/>
            <a:chExt cx="1995480" cy="229861"/>
          </a:xfrm>
        </p:grpSpPr>
        <p:sp>
          <p:nvSpPr>
            <p:cNvPr id="457" name="CustomShape 287"/>
            <p:cNvSpPr/>
            <p:nvPr/>
          </p:nvSpPr>
          <p:spPr>
            <a:xfrm>
              <a:off x="1611000" y="4892400"/>
              <a:ext cx="1995480" cy="214200"/>
            </a:xfrm>
            <a:prstGeom prst="rect">
              <a:avLst/>
            </a:prstGeom>
            <a:solidFill>
              <a:srgbClr val="262626"/>
            </a:solidFill>
            <a:ln w="6350">
              <a:solidFill>
                <a:srgbClr val="000000"/>
              </a:solidFill>
              <a:round/>
            </a:ln>
          </p:spPr>
          <p:style>
            <a:lnRef idx="0">
              <a:scrgbClr r="0" g="0" b="0"/>
            </a:lnRef>
            <a:fillRef idx="0">
              <a:scrgbClr r="0" g="0" b="0"/>
            </a:fillRef>
            <a:effectRef idx="0">
              <a:scrgbClr r="0" g="0" b="0"/>
            </a:effectRef>
            <a:fontRef idx="minor"/>
          </p:style>
        </p:sp>
        <p:sp>
          <p:nvSpPr>
            <p:cNvPr id="458" name="CustomShape 288"/>
            <p:cNvSpPr/>
            <p:nvPr/>
          </p:nvSpPr>
          <p:spPr>
            <a:xfrm>
              <a:off x="1611000" y="4884390"/>
              <a:ext cx="1995480" cy="229861"/>
            </a:xfrm>
            <a:prstGeom prst="rect">
              <a:avLst/>
            </a:prstGeom>
            <a:noFill/>
            <a:ln w="12700">
              <a:noFill/>
            </a:ln>
          </p:spPr>
          <p:style>
            <a:lnRef idx="0">
              <a:scrgbClr r="0" g="0" b="0"/>
            </a:lnRef>
            <a:fillRef idx="0">
              <a:scrgbClr r="0" g="0" b="0"/>
            </a:fillRef>
            <a:effectRef idx="0">
              <a:scrgbClr r="0" g="0" b="0"/>
            </a:effectRef>
            <a:fontRef idx="minor"/>
          </p:style>
          <p:txBody>
            <a:bodyPr lIns="25674" tIns="25404" rIns="25674" bIns="25404" anchor="ctr">
              <a:spAutoFit/>
            </a:bodyPr>
            <a:lstStyle/>
            <a:p>
              <a:pPr algn="ctr">
                <a:lnSpc>
                  <a:spcPct val="100000"/>
                </a:lnSpc>
              </a:pPr>
              <a:r>
                <a:rPr lang="fr-FR" sz="788" b="1" spc="-1">
                  <a:solidFill>
                    <a:srgbClr val="FFFFFF"/>
                  </a:solidFill>
                  <a:latin typeface="Calibri"/>
                  <a:ea typeface="DejaVu Sans"/>
                </a:rPr>
                <a:t>UNIVERSITÉ</a:t>
              </a:r>
              <a:endParaRPr lang="fr-FR" sz="788" spc="-1">
                <a:latin typeface="Arial"/>
              </a:endParaRPr>
            </a:p>
          </p:txBody>
        </p:sp>
      </p:grpSp>
      <p:grpSp>
        <p:nvGrpSpPr>
          <p:cNvPr id="459" name="Group 289"/>
          <p:cNvGrpSpPr/>
          <p:nvPr/>
        </p:nvGrpSpPr>
        <p:grpSpPr>
          <a:xfrm>
            <a:off x="4584702" y="2422847"/>
            <a:ext cx="972360" cy="1393049"/>
            <a:chOff x="4588920" y="2370225"/>
            <a:chExt cx="1295280" cy="1855680"/>
          </a:xfrm>
        </p:grpSpPr>
        <p:grpSp>
          <p:nvGrpSpPr>
            <p:cNvPr id="460" name="Group 290"/>
            <p:cNvGrpSpPr/>
            <p:nvPr/>
          </p:nvGrpSpPr>
          <p:grpSpPr>
            <a:xfrm>
              <a:off x="4588920" y="2370225"/>
              <a:ext cx="1295280" cy="1855680"/>
              <a:chOff x="4588920" y="2370225"/>
              <a:chExt cx="1295280" cy="1855680"/>
            </a:xfrm>
          </p:grpSpPr>
          <p:sp>
            <p:nvSpPr>
              <p:cNvPr id="461" name="CustomShape 291"/>
              <p:cNvSpPr/>
              <p:nvPr/>
            </p:nvSpPr>
            <p:spPr>
              <a:xfrm>
                <a:off x="5469840" y="2804040"/>
                <a:ext cx="414360" cy="324000"/>
              </a:xfrm>
              <a:prstGeom prst="rect">
                <a:avLst/>
              </a:prstGeom>
              <a:solidFill>
                <a:srgbClr val="D2C8DE"/>
              </a:solidFill>
              <a:ln w="6350">
                <a:solidFill>
                  <a:srgbClr val="7030A0"/>
                </a:solidFill>
                <a:round/>
              </a:ln>
            </p:spPr>
            <p:style>
              <a:lnRef idx="0">
                <a:scrgbClr r="0" g="0" b="0"/>
              </a:lnRef>
              <a:fillRef idx="0">
                <a:scrgbClr r="0" g="0" b="0"/>
              </a:fillRef>
              <a:effectRef idx="0">
                <a:scrgbClr r="0" g="0" b="0"/>
              </a:effectRef>
              <a:fontRef idx="minor"/>
            </p:style>
          </p:sp>
          <p:sp>
            <p:nvSpPr>
              <p:cNvPr id="462" name="CustomShape 292"/>
              <p:cNvSpPr/>
              <p:nvPr/>
            </p:nvSpPr>
            <p:spPr>
              <a:xfrm>
                <a:off x="4588920" y="3792240"/>
                <a:ext cx="1295280" cy="347760"/>
              </a:xfrm>
              <a:prstGeom prst="rect">
                <a:avLst/>
              </a:prstGeom>
              <a:solidFill>
                <a:srgbClr val="B8A9CB"/>
              </a:solidFill>
              <a:ln w="6350">
                <a:solidFill>
                  <a:srgbClr val="7030A0"/>
                </a:solidFill>
                <a:round/>
              </a:ln>
            </p:spPr>
            <p:style>
              <a:lnRef idx="0">
                <a:scrgbClr r="0" g="0" b="0"/>
              </a:lnRef>
              <a:fillRef idx="0">
                <a:scrgbClr r="0" g="0" b="0"/>
              </a:fillRef>
              <a:effectRef idx="0">
                <a:scrgbClr r="0" g="0" b="0"/>
              </a:effectRef>
              <a:fontRef idx="minor"/>
            </p:style>
          </p:sp>
          <p:grpSp>
            <p:nvGrpSpPr>
              <p:cNvPr id="463" name="Group 293"/>
              <p:cNvGrpSpPr/>
              <p:nvPr/>
            </p:nvGrpSpPr>
            <p:grpSpPr>
              <a:xfrm>
                <a:off x="4588920" y="2969236"/>
                <a:ext cx="1295280" cy="622170"/>
                <a:chOff x="4588920" y="2969236"/>
                <a:chExt cx="1295280" cy="622170"/>
              </a:xfrm>
            </p:grpSpPr>
            <p:sp>
              <p:nvSpPr>
                <p:cNvPr id="464" name="CustomShape 294"/>
                <p:cNvSpPr/>
                <p:nvPr/>
              </p:nvSpPr>
              <p:spPr>
                <a:xfrm>
                  <a:off x="4588920" y="3106440"/>
                  <a:ext cx="1295280" cy="347760"/>
                </a:xfrm>
                <a:prstGeom prst="rect">
                  <a:avLst/>
                </a:prstGeom>
                <a:solidFill>
                  <a:srgbClr val="B8A9CB"/>
                </a:solidFill>
                <a:ln w="6350">
                  <a:solidFill>
                    <a:srgbClr val="7030A0"/>
                  </a:solidFill>
                  <a:round/>
                </a:ln>
              </p:spPr>
              <p:style>
                <a:lnRef idx="0">
                  <a:scrgbClr r="0" g="0" b="0"/>
                </a:lnRef>
                <a:fillRef idx="0">
                  <a:scrgbClr r="0" g="0" b="0"/>
                </a:fillRef>
                <a:effectRef idx="0">
                  <a:scrgbClr r="0" g="0" b="0"/>
                </a:effectRef>
                <a:fontRef idx="minor"/>
              </p:style>
            </p:sp>
            <p:sp>
              <p:nvSpPr>
                <p:cNvPr id="465" name="CustomShape 295"/>
                <p:cNvSpPr/>
                <p:nvPr/>
              </p:nvSpPr>
              <p:spPr>
                <a:xfrm>
                  <a:off x="4588920" y="2969236"/>
                  <a:ext cx="1295280" cy="622170"/>
                </a:xfrm>
                <a:prstGeom prst="rect">
                  <a:avLst/>
                </a:prstGeom>
                <a:noFill/>
                <a:ln w="12700">
                  <a:noFill/>
                </a:ln>
              </p:spPr>
              <p:style>
                <a:lnRef idx="0">
                  <a:scrgbClr r="0" g="0" b="0"/>
                </a:lnRef>
                <a:fillRef idx="0">
                  <a:scrgbClr r="0" g="0" b="0"/>
                </a:fillRef>
                <a:effectRef idx="0">
                  <a:scrgbClr r="0" g="0" b="0"/>
                </a:effectRef>
                <a:fontRef idx="minor"/>
              </p:style>
              <p:txBody>
                <a:bodyPr lIns="25674" tIns="25404" rIns="25674" bIns="25404" anchor="ctr">
                  <a:spAutoFit/>
                </a:bodyPr>
                <a:lstStyle/>
                <a:p>
                  <a:pPr algn="ctr">
                    <a:lnSpc>
                      <a:spcPct val="100000"/>
                    </a:lnSpc>
                  </a:pPr>
                  <a:r>
                    <a:rPr sz="1351"/>
                    <a:t/>
                  </a:r>
                  <a:br>
                    <a:rPr sz="1351"/>
                  </a:br>
                  <a:endParaRPr lang="fr-FR" sz="1351" spc="-1">
                    <a:latin typeface="Arial"/>
                  </a:endParaRPr>
                </a:p>
              </p:txBody>
            </p:sp>
          </p:grpSp>
          <p:sp>
            <p:nvSpPr>
              <p:cNvPr id="466" name="CustomShape 296"/>
              <p:cNvSpPr/>
              <p:nvPr/>
            </p:nvSpPr>
            <p:spPr>
              <a:xfrm>
                <a:off x="4588920" y="3451680"/>
                <a:ext cx="1295280" cy="347760"/>
              </a:xfrm>
              <a:prstGeom prst="rect">
                <a:avLst/>
              </a:prstGeom>
              <a:solidFill>
                <a:srgbClr val="B8A9CB"/>
              </a:solidFill>
              <a:ln w="6350">
                <a:solidFill>
                  <a:srgbClr val="7030A0"/>
                </a:solidFill>
                <a:round/>
              </a:ln>
            </p:spPr>
            <p:style>
              <a:lnRef idx="0">
                <a:scrgbClr r="0" g="0" b="0"/>
              </a:lnRef>
              <a:fillRef idx="0">
                <a:scrgbClr r="0" g="0" b="0"/>
              </a:fillRef>
              <a:effectRef idx="0">
                <a:scrgbClr r="0" g="0" b="0"/>
              </a:effectRef>
              <a:fontRef idx="minor"/>
            </p:style>
          </p:sp>
          <p:grpSp>
            <p:nvGrpSpPr>
              <p:cNvPr id="467" name="Group 297"/>
              <p:cNvGrpSpPr/>
              <p:nvPr/>
            </p:nvGrpSpPr>
            <p:grpSpPr>
              <a:xfrm>
                <a:off x="4588920" y="2979302"/>
                <a:ext cx="1295280" cy="252837"/>
                <a:chOff x="4588920" y="2979302"/>
                <a:chExt cx="1295280" cy="252837"/>
              </a:xfrm>
            </p:grpSpPr>
            <p:sp>
              <p:nvSpPr>
                <p:cNvPr id="468" name="CustomShape 298"/>
                <p:cNvSpPr/>
                <p:nvPr/>
              </p:nvSpPr>
              <p:spPr>
                <a:xfrm>
                  <a:off x="4588920" y="2994120"/>
                  <a:ext cx="1295280" cy="223920"/>
                </a:xfrm>
                <a:prstGeom prst="rect">
                  <a:avLst/>
                </a:prstGeom>
                <a:solidFill>
                  <a:srgbClr val="000000"/>
                </a:solidFill>
                <a:ln w="6350">
                  <a:solidFill>
                    <a:srgbClr val="000000"/>
                  </a:solidFill>
                  <a:round/>
                </a:ln>
              </p:spPr>
              <p:style>
                <a:lnRef idx="0">
                  <a:scrgbClr r="0" g="0" b="0"/>
                </a:lnRef>
                <a:fillRef idx="0">
                  <a:scrgbClr r="0" g="0" b="0"/>
                </a:fillRef>
                <a:effectRef idx="0">
                  <a:scrgbClr r="0" g="0" b="0"/>
                </a:effectRef>
                <a:fontRef idx="minor"/>
              </p:style>
            </p:sp>
            <p:sp>
              <p:nvSpPr>
                <p:cNvPr id="469" name="CustomShape 299"/>
                <p:cNvSpPr/>
                <p:nvPr/>
              </p:nvSpPr>
              <p:spPr>
                <a:xfrm>
                  <a:off x="4588920" y="2979302"/>
                  <a:ext cx="1295280" cy="252837"/>
                </a:xfrm>
                <a:prstGeom prst="rect">
                  <a:avLst/>
                </a:prstGeom>
                <a:noFill/>
                <a:ln w="12700">
                  <a:noFill/>
                </a:ln>
              </p:spPr>
              <p:style>
                <a:lnRef idx="0">
                  <a:scrgbClr r="0" g="0" b="0"/>
                </a:lnRef>
                <a:fillRef idx="0">
                  <a:scrgbClr r="0" g="0" b="0"/>
                </a:fillRef>
                <a:effectRef idx="0">
                  <a:scrgbClr r="0" g="0" b="0"/>
                </a:effectRef>
                <a:fontRef idx="minor"/>
              </p:style>
              <p:txBody>
                <a:bodyPr lIns="25674" tIns="25404" rIns="25674" bIns="25404" anchor="ctr">
                  <a:spAutoFit/>
                </a:bodyPr>
                <a:lstStyle/>
                <a:p>
                  <a:pPr algn="ctr">
                    <a:lnSpc>
                      <a:spcPct val="100000"/>
                    </a:lnSpc>
                  </a:pPr>
                  <a:r>
                    <a:rPr lang="fr-FR" sz="450" b="1" spc="-1">
                      <a:solidFill>
                        <a:srgbClr val="FFFFFF"/>
                      </a:solidFill>
                      <a:latin typeface="Calibri"/>
                      <a:ea typeface="DejaVu Sans"/>
                    </a:rPr>
                    <a:t>Diplômes de Grandes Ecoles, diplômes d’Ingénieur, Masters</a:t>
                  </a:r>
                  <a:endParaRPr lang="fr-FR" sz="450" spc="-1">
                    <a:latin typeface="Arial"/>
                  </a:endParaRPr>
                </a:p>
              </p:txBody>
            </p:sp>
          </p:grpSp>
          <p:grpSp>
            <p:nvGrpSpPr>
              <p:cNvPr id="470" name="Group 300"/>
              <p:cNvGrpSpPr/>
              <p:nvPr/>
            </p:nvGrpSpPr>
            <p:grpSpPr>
              <a:xfrm>
                <a:off x="4695840" y="3246840"/>
                <a:ext cx="1078920" cy="814680"/>
                <a:chOff x="4695840" y="3246840"/>
                <a:chExt cx="1078920" cy="814680"/>
              </a:xfrm>
            </p:grpSpPr>
            <p:sp>
              <p:nvSpPr>
                <p:cNvPr id="471" name="CustomShape 301"/>
                <p:cNvSpPr/>
                <p:nvPr/>
              </p:nvSpPr>
              <p:spPr>
                <a:xfrm>
                  <a:off x="4695840" y="3246840"/>
                  <a:ext cx="1078920" cy="814680"/>
                </a:xfrm>
                <a:prstGeom prst="rect">
                  <a:avLst/>
                </a:prstGeom>
                <a:solidFill>
                  <a:srgbClr val="B8A9CB"/>
                </a:solidFill>
                <a:ln w="6350">
                  <a:solidFill>
                    <a:srgbClr val="7030A0"/>
                  </a:solidFill>
                  <a:round/>
                </a:ln>
              </p:spPr>
              <p:style>
                <a:lnRef idx="0">
                  <a:scrgbClr r="0" g="0" b="0"/>
                </a:lnRef>
                <a:fillRef idx="0">
                  <a:scrgbClr r="0" g="0" b="0"/>
                </a:fillRef>
                <a:effectRef idx="0">
                  <a:scrgbClr r="0" g="0" b="0"/>
                </a:effectRef>
                <a:fontRef idx="minor"/>
              </p:style>
            </p:sp>
            <p:sp>
              <p:nvSpPr>
                <p:cNvPr id="472" name="CustomShape 302"/>
                <p:cNvSpPr/>
                <p:nvPr/>
              </p:nvSpPr>
              <p:spPr>
                <a:xfrm>
                  <a:off x="4695840" y="3250839"/>
                  <a:ext cx="1078920" cy="806322"/>
                </a:xfrm>
                <a:prstGeom prst="rect">
                  <a:avLst/>
                </a:prstGeom>
                <a:noFill/>
                <a:ln w="12700">
                  <a:noFill/>
                </a:ln>
              </p:spPr>
              <p:style>
                <a:lnRef idx="0">
                  <a:scrgbClr r="0" g="0" b="0"/>
                </a:lnRef>
                <a:fillRef idx="0">
                  <a:scrgbClr r="0" g="0" b="0"/>
                </a:fillRef>
                <a:effectRef idx="0">
                  <a:scrgbClr r="0" g="0" b="0"/>
                </a:effectRef>
                <a:fontRef idx="minor"/>
              </p:style>
              <p:txBody>
                <a:bodyPr lIns="25674" tIns="25404" rIns="25674" bIns="25404" anchor="ctr">
                  <a:spAutoFit/>
                </a:bodyPr>
                <a:lstStyle/>
                <a:p>
                  <a:pPr algn="ctr">
                    <a:lnSpc>
                      <a:spcPct val="100000"/>
                    </a:lnSpc>
                  </a:pPr>
                  <a:r>
                    <a:rPr lang="fr-FR" sz="450" b="1" spc="-1">
                      <a:solidFill>
                        <a:srgbClr val="000091"/>
                      </a:solidFill>
                      <a:latin typeface="Calibri"/>
                      <a:ea typeface="DejaVu Sans"/>
                    </a:rPr>
                    <a:t>CPGE éco. : Diplômes des Grandes Ecoles de commerce et de gestion (ex. HEC)</a:t>
                  </a:r>
                  <a:endParaRPr lang="fr-FR" sz="450" spc="-1">
                    <a:latin typeface="Arial"/>
                  </a:endParaRPr>
                </a:p>
                <a:p>
                  <a:pPr algn="ctr">
                    <a:lnSpc>
                      <a:spcPct val="100000"/>
                    </a:lnSpc>
                  </a:pPr>
                  <a:r>
                    <a:rPr lang="fr-FR" sz="450" b="1" spc="-1">
                      <a:solidFill>
                        <a:srgbClr val="000091"/>
                      </a:solidFill>
                      <a:latin typeface="Calibri"/>
                      <a:ea typeface="DejaVu Sans"/>
                    </a:rPr>
                    <a:t>CPGE lettres : ENS, Ecoles des Chartes, Master</a:t>
                  </a:r>
                  <a:endParaRPr lang="fr-FR" sz="450" spc="-1">
                    <a:latin typeface="Arial"/>
                  </a:endParaRPr>
                </a:p>
                <a:p>
                  <a:pPr algn="ctr">
                    <a:lnSpc>
                      <a:spcPct val="100000"/>
                    </a:lnSpc>
                  </a:pPr>
                  <a:r>
                    <a:rPr lang="fr-FR" sz="450" b="1" spc="-1">
                      <a:solidFill>
                        <a:srgbClr val="000091"/>
                      </a:solidFill>
                      <a:latin typeface="Calibri"/>
                      <a:ea typeface="DejaVu Sans"/>
                    </a:rPr>
                    <a:t>CPGE Sciences : Ecoles vétérinaires, Ecoles d’Ingénieur, Masters</a:t>
                  </a:r>
                  <a:endParaRPr lang="fr-FR" sz="450" spc="-1">
                    <a:latin typeface="Arial"/>
                  </a:endParaRPr>
                </a:p>
              </p:txBody>
            </p:sp>
          </p:grpSp>
          <p:sp>
            <p:nvSpPr>
              <p:cNvPr id="473" name="CustomShape 303"/>
              <p:cNvSpPr/>
              <p:nvPr/>
            </p:nvSpPr>
            <p:spPr>
              <a:xfrm>
                <a:off x="5469840" y="2478960"/>
                <a:ext cx="414360" cy="324000"/>
              </a:xfrm>
              <a:prstGeom prst="rect">
                <a:avLst/>
              </a:prstGeom>
              <a:solidFill>
                <a:srgbClr val="D2C8DE"/>
              </a:solidFill>
              <a:ln w="6350">
                <a:solidFill>
                  <a:srgbClr val="7030A0"/>
                </a:solidFill>
                <a:round/>
              </a:ln>
            </p:spPr>
            <p:style>
              <a:lnRef idx="0">
                <a:scrgbClr r="0" g="0" b="0"/>
              </a:lnRef>
              <a:fillRef idx="0">
                <a:scrgbClr r="0" g="0" b="0"/>
              </a:fillRef>
              <a:effectRef idx="0">
                <a:scrgbClr r="0" g="0" b="0"/>
              </a:effectRef>
              <a:fontRef idx="minor"/>
            </p:style>
          </p:sp>
          <p:grpSp>
            <p:nvGrpSpPr>
              <p:cNvPr id="474" name="Group 304"/>
              <p:cNvGrpSpPr/>
              <p:nvPr/>
            </p:nvGrpSpPr>
            <p:grpSpPr>
              <a:xfrm>
                <a:off x="5548320" y="4053016"/>
                <a:ext cx="239400" cy="172889"/>
                <a:chOff x="5548320" y="4053016"/>
                <a:chExt cx="239400" cy="172889"/>
              </a:xfrm>
            </p:grpSpPr>
            <p:sp>
              <p:nvSpPr>
                <p:cNvPr id="475" name="CustomShape 305"/>
                <p:cNvSpPr/>
                <p:nvPr/>
              </p:nvSpPr>
              <p:spPr>
                <a:xfrm>
                  <a:off x="5548320" y="4083840"/>
                  <a:ext cx="239400" cy="110880"/>
                </a:xfrm>
                <a:prstGeom prst="ellipse">
                  <a:avLst/>
                </a:prstGeom>
                <a:solidFill>
                  <a:srgbClr val="C00000"/>
                </a:solidFill>
                <a:ln w="3175">
                  <a:solidFill>
                    <a:srgbClr val="000000"/>
                  </a:solidFill>
                  <a:miter/>
                </a:ln>
              </p:spPr>
              <p:style>
                <a:lnRef idx="0">
                  <a:scrgbClr r="0" g="0" b="0"/>
                </a:lnRef>
                <a:fillRef idx="0">
                  <a:scrgbClr r="0" g="0" b="0"/>
                </a:fillRef>
                <a:effectRef idx="0">
                  <a:scrgbClr r="0" g="0" b="0"/>
                </a:effectRef>
                <a:fontRef idx="minor"/>
              </p:style>
            </p:sp>
            <p:sp>
              <p:nvSpPr>
                <p:cNvPr id="476" name="CustomShape 306"/>
                <p:cNvSpPr/>
                <p:nvPr/>
              </p:nvSpPr>
              <p:spPr>
                <a:xfrm>
                  <a:off x="5583240" y="4053016"/>
                  <a:ext cx="168840" cy="172889"/>
                </a:xfrm>
                <a:prstGeom prst="rect">
                  <a:avLst/>
                </a:prstGeom>
                <a:noFill/>
                <a:ln w="12700">
                  <a:noFill/>
                </a:ln>
              </p:spPr>
              <p:style>
                <a:lnRef idx="0">
                  <a:scrgbClr r="0" g="0" b="0"/>
                </a:lnRef>
                <a:fillRef idx="0">
                  <a:scrgbClr r="0" g="0" b="0"/>
                </a:fillRef>
                <a:effectRef idx="0">
                  <a:scrgbClr r="0" g="0" b="0"/>
                </a:effectRef>
                <a:fontRef idx="minor"/>
              </p:style>
              <p:txBody>
                <a:bodyPr lIns="25674" tIns="25404" rIns="25674" bIns="25404" anchor="ctr">
                  <a:spAutoFit/>
                </a:bodyPr>
                <a:lstStyle/>
                <a:p>
                  <a:pPr algn="ctr">
                    <a:lnSpc>
                      <a:spcPct val="100000"/>
                    </a:lnSpc>
                  </a:pPr>
                  <a:r>
                    <a:rPr lang="fr-FR" sz="510" spc="-1">
                      <a:solidFill>
                        <a:srgbClr val="FFFFFF"/>
                      </a:solidFill>
                      <a:latin typeface="Calibri"/>
                      <a:ea typeface="DejaVu Sans"/>
                    </a:rPr>
                    <a:t>C</a:t>
                  </a:r>
                  <a:endParaRPr lang="fr-FR" sz="510" spc="-1">
                    <a:latin typeface="Arial"/>
                  </a:endParaRPr>
                </a:p>
              </p:txBody>
            </p:sp>
          </p:grpSp>
          <p:grpSp>
            <p:nvGrpSpPr>
              <p:cNvPr id="477" name="Group 307"/>
              <p:cNvGrpSpPr/>
              <p:nvPr/>
            </p:nvGrpSpPr>
            <p:grpSpPr>
              <a:xfrm>
                <a:off x="5115960" y="4053016"/>
                <a:ext cx="239400" cy="172889"/>
                <a:chOff x="5115960" y="4053016"/>
                <a:chExt cx="239400" cy="172889"/>
              </a:xfrm>
            </p:grpSpPr>
            <p:sp>
              <p:nvSpPr>
                <p:cNvPr id="478" name="CustomShape 308"/>
                <p:cNvSpPr/>
                <p:nvPr/>
              </p:nvSpPr>
              <p:spPr>
                <a:xfrm>
                  <a:off x="5115960" y="4083840"/>
                  <a:ext cx="239400" cy="110880"/>
                </a:xfrm>
                <a:prstGeom prst="ellipse">
                  <a:avLst/>
                </a:prstGeom>
                <a:solidFill>
                  <a:srgbClr val="C00000"/>
                </a:solidFill>
                <a:ln w="3175">
                  <a:solidFill>
                    <a:srgbClr val="000000"/>
                  </a:solidFill>
                  <a:miter/>
                </a:ln>
              </p:spPr>
              <p:style>
                <a:lnRef idx="0">
                  <a:scrgbClr r="0" g="0" b="0"/>
                </a:lnRef>
                <a:fillRef idx="0">
                  <a:scrgbClr r="0" g="0" b="0"/>
                </a:fillRef>
                <a:effectRef idx="0">
                  <a:scrgbClr r="0" g="0" b="0"/>
                </a:effectRef>
                <a:fontRef idx="minor"/>
              </p:style>
            </p:sp>
            <p:sp>
              <p:nvSpPr>
                <p:cNvPr id="479" name="CustomShape 309"/>
                <p:cNvSpPr/>
                <p:nvPr/>
              </p:nvSpPr>
              <p:spPr>
                <a:xfrm>
                  <a:off x="5151600" y="4053016"/>
                  <a:ext cx="168840" cy="172889"/>
                </a:xfrm>
                <a:prstGeom prst="rect">
                  <a:avLst/>
                </a:prstGeom>
                <a:noFill/>
                <a:ln w="12700">
                  <a:noFill/>
                </a:ln>
              </p:spPr>
              <p:style>
                <a:lnRef idx="0">
                  <a:scrgbClr r="0" g="0" b="0"/>
                </a:lnRef>
                <a:fillRef idx="0">
                  <a:scrgbClr r="0" g="0" b="0"/>
                </a:fillRef>
                <a:effectRef idx="0">
                  <a:scrgbClr r="0" g="0" b="0"/>
                </a:effectRef>
                <a:fontRef idx="minor"/>
              </p:style>
              <p:txBody>
                <a:bodyPr lIns="25674" tIns="25404" rIns="25674" bIns="25404" anchor="ctr">
                  <a:spAutoFit/>
                </a:bodyPr>
                <a:lstStyle/>
                <a:p>
                  <a:pPr algn="ctr">
                    <a:lnSpc>
                      <a:spcPct val="100000"/>
                    </a:lnSpc>
                  </a:pPr>
                  <a:r>
                    <a:rPr lang="fr-FR" sz="510" spc="-1">
                      <a:solidFill>
                        <a:srgbClr val="FFFFFF"/>
                      </a:solidFill>
                      <a:latin typeface="Calibri"/>
                      <a:ea typeface="DejaVu Sans"/>
                    </a:rPr>
                    <a:t>C</a:t>
                  </a:r>
                  <a:endParaRPr lang="fr-FR" sz="510" spc="-1">
                    <a:latin typeface="Arial"/>
                  </a:endParaRPr>
                </a:p>
              </p:txBody>
            </p:sp>
          </p:grpSp>
          <p:grpSp>
            <p:nvGrpSpPr>
              <p:cNvPr id="480" name="Group 310"/>
              <p:cNvGrpSpPr/>
              <p:nvPr/>
            </p:nvGrpSpPr>
            <p:grpSpPr>
              <a:xfrm>
                <a:off x="4683960" y="4053016"/>
                <a:ext cx="239400" cy="172889"/>
                <a:chOff x="4683960" y="4053016"/>
                <a:chExt cx="239400" cy="172889"/>
              </a:xfrm>
            </p:grpSpPr>
            <p:sp>
              <p:nvSpPr>
                <p:cNvPr id="481" name="CustomShape 311"/>
                <p:cNvSpPr/>
                <p:nvPr/>
              </p:nvSpPr>
              <p:spPr>
                <a:xfrm>
                  <a:off x="4683960" y="4083840"/>
                  <a:ext cx="239400" cy="110880"/>
                </a:xfrm>
                <a:prstGeom prst="ellipse">
                  <a:avLst/>
                </a:prstGeom>
                <a:solidFill>
                  <a:srgbClr val="C00000"/>
                </a:solidFill>
                <a:ln w="3175">
                  <a:solidFill>
                    <a:srgbClr val="000000"/>
                  </a:solidFill>
                  <a:miter/>
                </a:ln>
              </p:spPr>
              <p:style>
                <a:lnRef idx="0">
                  <a:scrgbClr r="0" g="0" b="0"/>
                </a:lnRef>
                <a:fillRef idx="0">
                  <a:scrgbClr r="0" g="0" b="0"/>
                </a:fillRef>
                <a:effectRef idx="0">
                  <a:scrgbClr r="0" g="0" b="0"/>
                </a:effectRef>
                <a:fontRef idx="minor"/>
              </p:style>
            </p:sp>
            <p:sp>
              <p:nvSpPr>
                <p:cNvPr id="482" name="CustomShape 312"/>
                <p:cNvSpPr/>
                <p:nvPr/>
              </p:nvSpPr>
              <p:spPr>
                <a:xfrm>
                  <a:off x="4719239" y="4053016"/>
                  <a:ext cx="168840" cy="172889"/>
                </a:xfrm>
                <a:prstGeom prst="rect">
                  <a:avLst/>
                </a:prstGeom>
                <a:noFill/>
                <a:ln w="12700">
                  <a:noFill/>
                </a:ln>
              </p:spPr>
              <p:style>
                <a:lnRef idx="0">
                  <a:scrgbClr r="0" g="0" b="0"/>
                </a:lnRef>
                <a:fillRef idx="0">
                  <a:scrgbClr r="0" g="0" b="0"/>
                </a:fillRef>
                <a:effectRef idx="0">
                  <a:scrgbClr r="0" g="0" b="0"/>
                </a:effectRef>
                <a:fontRef idx="minor"/>
              </p:style>
              <p:txBody>
                <a:bodyPr lIns="25674" tIns="25404" rIns="25674" bIns="25404" anchor="ctr">
                  <a:spAutoFit/>
                </a:bodyPr>
                <a:lstStyle/>
                <a:p>
                  <a:pPr algn="ctr">
                    <a:lnSpc>
                      <a:spcPct val="100000"/>
                    </a:lnSpc>
                  </a:pPr>
                  <a:r>
                    <a:rPr lang="fr-FR" sz="510" spc="-1">
                      <a:solidFill>
                        <a:srgbClr val="FFFFFF"/>
                      </a:solidFill>
                      <a:latin typeface="Calibri"/>
                      <a:ea typeface="DejaVu Sans"/>
                    </a:rPr>
                    <a:t>C</a:t>
                  </a:r>
                  <a:endParaRPr lang="fr-FR" sz="510" spc="-1">
                    <a:latin typeface="Arial"/>
                  </a:endParaRPr>
                </a:p>
              </p:txBody>
            </p:sp>
          </p:grpSp>
          <p:grpSp>
            <p:nvGrpSpPr>
              <p:cNvPr id="483" name="Group 313"/>
              <p:cNvGrpSpPr/>
              <p:nvPr/>
            </p:nvGrpSpPr>
            <p:grpSpPr>
              <a:xfrm>
                <a:off x="5469840" y="2370225"/>
                <a:ext cx="414360" cy="160590"/>
                <a:chOff x="5469840" y="2370225"/>
                <a:chExt cx="414360" cy="160590"/>
              </a:xfrm>
            </p:grpSpPr>
            <p:sp>
              <p:nvSpPr>
                <p:cNvPr id="484" name="CustomShape 314"/>
                <p:cNvSpPr/>
                <p:nvPr/>
              </p:nvSpPr>
              <p:spPr>
                <a:xfrm>
                  <a:off x="5469840" y="2386080"/>
                  <a:ext cx="414360" cy="129960"/>
                </a:xfrm>
                <a:prstGeom prst="rect">
                  <a:avLst/>
                </a:prstGeom>
                <a:solidFill>
                  <a:srgbClr val="000000"/>
                </a:solidFill>
                <a:ln w="6350">
                  <a:solidFill>
                    <a:srgbClr val="000000"/>
                  </a:solidFill>
                  <a:round/>
                </a:ln>
              </p:spPr>
              <p:style>
                <a:lnRef idx="0">
                  <a:scrgbClr r="0" g="0" b="0"/>
                </a:lnRef>
                <a:fillRef idx="0">
                  <a:scrgbClr r="0" g="0" b="0"/>
                </a:fillRef>
                <a:effectRef idx="0">
                  <a:scrgbClr r="0" g="0" b="0"/>
                </a:effectRef>
                <a:fontRef idx="minor"/>
              </p:style>
            </p:sp>
            <p:sp>
              <p:nvSpPr>
                <p:cNvPr id="485" name="CustomShape 315"/>
                <p:cNvSpPr/>
                <p:nvPr/>
              </p:nvSpPr>
              <p:spPr>
                <a:xfrm>
                  <a:off x="5469840" y="2370225"/>
                  <a:ext cx="414360" cy="160590"/>
                </a:xfrm>
                <a:prstGeom prst="rect">
                  <a:avLst/>
                </a:prstGeom>
                <a:noFill/>
                <a:ln w="12700">
                  <a:noFill/>
                </a:ln>
              </p:spPr>
              <p:style>
                <a:lnRef idx="0">
                  <a:scrgbClr r="0" g="0" b="0"/>
                </a:lnRef>
                <a:fillRef idx="0">
                  <a:scrgbClr r="0" g="0" b="0"/>
                </a:fillRef>
                <a:effectRef idx="0">
                  <a:scrgbClr r="0" g="0" b="0"/>
                </a:effectRef>
                <a:fontRef idx="minor"/>
              </p:style>
              <p:txBody>
                <a:bodyPr lIns="25674" tIns="25404" rIns="25674" bIns="25404" anchor="ctr">
                  <a:spAutoFit/>
                </a:bodyPr>
                <a:lstStyle/>
                <a:p>
                  <a:pPr algn="ctr">
                    <a:lnSpc>
                      <a:spcPct val="100000"/>
                    </a:lnSpc>
                  </a:pPr>
                  <a:r>
                    <a:rPr lang="fr-FR" sz="450" b="1" spc="-1">
                      <a:solidFill>
                        <a:srgbClr val="FFFFFF"/>
                      </a:solidFill>
                      <a:latin typeface="Calibri"/>
                      <a:ea typeface="DejaVu Sans"/>
                    </a:rPr>
                    <a:t>DE</a:t>
                  </a:r>
                  <a:endParaRPr lang="fr-FR" sz="450" spc="-1">
                    <a:latin typeface="Arial"/>
                  </a:endParaRPr>
                </a:p>
              </p:txBody>
            </p:sp>
          </p:grpSp>
        </p:grpSp>
        <p:sp>
          <p:nvSpPr>
            <p:cNvPr id="486" name="CustomShape 316"/>
            <p:cNvSpPr/>
            <p:nvPr/>
          </p:nvSpPr>
          <p:spPr>
            <a:xfrm rot="16200000">
              <a:off x="5383800" y="2688797"/>
              <a:ext cx="564480" cy="172889"/>
            </a:xfrm>
            <a:prstGeom prst="rect">
              <a:avLst/>
            </a:prstGeom>
            <a:noFill/>
            <a:ln w="12700">
              <a:noFill/>
            </a:ln>
          </p:spPr>
          <p:style>
            <a:lnRef idx="0">
              <a:scrgbClr r="0" g="0" b="0"/>
            </a:lnRef>
            <a:fillRef idx="0">
              <a:scrgbClr r="0" g="0" b="0"/>
            </a:fillRef>
            <a:effectRef idx="0">
              <a:scrgbClr r="0" g="0" b="0"/>
            </a:effectRef>
            <a:fontRef idx="minor"/>
          </p:style>
          <p:txBody>
            <a:bodyPr lIns="25674" tIns="25404" rIns="25674" bIns="25404">
              <a:spAutoFit/>
            </a:bodyPr>
            <a:lstStyle/>
            <a:p>
              <a:pPr algn="ctr">
                <a:spcBef>
                  <a:spcPts val="281"/>
                </a:spcBef>
              </a:pPr>
              <a:r>
                <a:rPr lang="fr-FR" sz="510" spc="-1">
                  <a:solidFill>
                    <a:srgbClr val="000091"/>
                  </a:solidFill>
                  <a:latin typeface="Calibri"/>
                  <a:ea typeface="DejaVu Sans"/>
                </a:rPr>
                <a:t>Vétérinaire</a:t>
              </a:r>
              <a:endParaRPr lang="fr-FR" sz="510" spc="-1">
                <a:latin typeface="Arial"/>
              </a:endParaRPr>
            </a:p>
          </p:txBody>
        </p:sp>
      </p:grpSp>
      <p:grpSp>
        <p:nvGrpSpPr>
          <p:cNvPr id="487" name="Group 317"/>
          <p:cNvGrpSpPr/>
          <p:nvPr/>
        </p:nvGrpSpPr>
        <p:grpSpPr>
          <a:xfrm>
            <a:off x="6821468" y="2925524"/>
            <a:ext cx="225202" cy="1430255"/>
            <a:chOff x="7568528" y="3039840"/>
            <a:chExt cx="299992" cy="1905243"/>
          </a:xfrm>
        </p:grpSpPr>
        <p:sp>
          <p:nvSpPr>
            <p:cNvPr id="488" name="CustomShape 318"/>
            <p:cNvSpPr/>
            <p:nvPr/>
          </p:nvSpPr>
          <p:spPr>
            <a:xfrm>
              <a:off x="7600680" y="4479120"/>
              <a:ext cx="267840" cy="339480"/>
            </a:xfrm>
            <a:prstGeom prst="rect">
              <a:avLst/>
            </a:prstGeom>
            <a:solidFill>
              <a:srgbClr val="ABC674"/>
            </a:solidFill>
            <a:ln w="6350">
              <a:solidFill>
                <a:srgbClr val="7C7C7C"/>
              </a:solidFill>
              <a:round/>
            </a:ln>
          </p:spPr>
          <p:style>
            <a:lnRef idx="0">
              <a:scrgbClr r="0" g="0" b="0"/>
            </a:lnRef>
            <a:fillRef idx="0">
              <a:scrgbClr r="0" g="0" b="0"/>
            </a:fillRef>
            <a:effectRef idx="0">
              <a:scrgbClr r="0" g="0" b="0"/>
            </a:effectRef>
            <a:fontRef idx="minor"/>
          </p:style>
        </p:sp>
        <p:sp>
          <p:nvSpPr>
            <p:cNvPr id="489" name="CustomShape 319"/>
            <p:cNvSpPr/>
            <p:nvPr/>
          </p:nvSpPr>
          <p:spPr>
            <a:xfrm>
              <a:off x="7600680" y="4144680"/>
              <a:ext cx="267840" cy="340560"/>
            </a:xfrm>
            <a:prstGeom prst="rect">
              <a:avLst/>
            </a:prstGeom>
            <a:solidFill>
              <a:srgbClr val="ABC674"/>
            </a:solidFill>
            <a:ln w="6350">
              <a:solidFill>
                <a:srgbClr val="7C7C7C"/>
              </a:solidFill>
              <a:round/>
            </a:ln>
          </p:spPr>
          <p:style>
            <a:lnRef idx="0">
              <a:scrgbClr r="0" g="0" b="0"/>
            </a:lnRef>
            <a:fillRef idx="0">
              <a:scrgbClr r="0" g="0" b="0"/>
            </a:fillRef>
            <a:effectRef idx="0">
              <a:scrgbClr r="0" g="0" b="0"/>
            </a:effectRef>
            <a:fontRef idx="minor"/>
          </p:style>
        </p:sp>
        <p:sp>
          <p:nvSpPr>
            <p:cNvPr id="490" name="CustomShape 320"/>
            <p:cNvSpPr/>
            <p:nvPr/>
          </p:nvSpPr>
          <p:spPr>
            <a:xfrm>
              <a:off x="7600680" y="3482640"/>
              <a:ext cx="267840" cy="330840"/>
            </a:xfrm>
            <a:prstGeom prst="rect">
              <a:avLst/>
            </a:prstGeom>
            <a:solidFill>
              <a:srgbClr val="ABC674"/>
            </a:solidFill>
            <a:ln w="6350">
              <a:solidFill>
                <a:srgbClr val="7C7C7C"/>
              </a:solidFill>
              <a:round/>
            </a:ln>
          </p:spPr>
          <p:style>
            <a:lnRef idx="0">
              <a:scrgbClr r="0" g="0" b="0"/>
            </a:lnRef>
            <a:fillRef idx="0">
              <a:scrgbClr r="0" g="0" b="0"/>
            </a:fillRef>
            <a:effectRef idx="0">
              <a:scrgbClr r="0" g="0" b="0"/>
            </a:effectRef>
            <a:fontRef idx="minor"/>
          </p:style>
        </p:sp>
        <p:sp>
          <p:nvSpPr>
            <p:cNvPr id="491" name="CustomShape 321"/>
            <p:cNvSpPr/>
            <p:nvPr/>
          </p:nvSpPr>
          <p:spPr>
            <a:xfrm>
              <a:off x="7600680" y="3158640"/>
              <a:ext cx="267840" cy="330840"/>
            </a:xfrm>
            <a:prstGeom prst="rect">
              <a:avLst/>
            </a:prstGeom>
            <a:solidFill>
              <a:srgbClr val="ABC674"/>
            </a:solidFill>
            <a:ln w="6350">
              <a:solidFill>
                <a:srgbClr val="7C7C7C"/>
              </a:solidFill>
              <a:round/>
            </a:ln>
          </p:spPr>
          <p:style>
            <a:lnRef idx="0">
              <a:scrgbClr r="0" g="0" b="0"/>
            </a:lnRef>
            <a:fillRef idx="0">
              <a:scrgbClr r="0" g="0" b="0"/>
            </a:fillRef>
            <a:effectRef idx="0">
              <a:scrgbClr r="0" g="0" b="0"/>
            </a:effectRef>
            <a:fontRef idx="minor"/>
          </p:style>
        </p:sp>
        <p:grpSp>
          <p:nvGrpSpPr>
            <p:cNvPr id="492" name="Group 322"/>
            <p:cNvGrpSpPr/>
            <p:nvPr/>
          </p:nvGrpSpPr>
          <p:grpSpPr>
            <a:xfrm>
              <a:off x="7654680" y="4738199"/>
              <a:ext cx="160920" cy="206884"/>
              <a:chOff x="7654680" y="4738199"/>
              <a:chExt cx="160920" cy="206884"/>
            </a:xfrm>
          </p:grpSpPr>
          <p:sp>
            <p:nvSpPr>
              <p:cNvPr id="493" name="CustomShape 323"/>
              <p:cNvSpPr/>
              <p:nvPr/>
            </p:nvSpPr>
            <p:spPr>
              <a:xfrm>
                <a:off x="7654680" y="4759200"/>
                <a:ext cx="160920" cy="165600"/>
              </a:xfrm>
              <a:prstGeom prst="ellipse">
                <a:avLst/>
              </a:prstGeom>
              <a:solidFill>
                <a:srgbClr val="C00000"/>
              </a:solidFill>
              <a:ln w="3175">
                <a:solidFill>
                  <a:srgbClr val="000000"/>
                </a:solidFill>
                <a:miter/>
              </a:ln>
            </p:spPr>
            <p:style>
              <a:lnRef idx="0">
                <a:scrgbClr r="0" g="0" b="0"/>
              </a:lnRef>
              <a:fillRef idx="0">
                <a:scrgbClr r="0" g="0" b="0"/>
              </a:fillRef>
              <a:effectRef idx="0">
                <a:scrgbClr r="0" g="0" b="0"/>
              </a:effectRef>
              <a:fontRef idx="minor"/>
            </p:style>
          </p:sp>
          <p:sp>
            <p:nvSpPr>
              <p:cNvPr id="494" name="CustomShape 324"/>
              <p:cNvSpPr/>
              <p:nvPr/>
            </p:nvSpPr>
            <p:spPr>
              <a:xfrm>
                <a:off x="7678441" y="4738199"/>
                <a:ext cx="113400" cy="206884"/>
              </a:xfrm>
              <a:prstGeom prst="rect">
                <a:avLst/>
              </a:prstGeom>
              <a:noFill/>
              <a:ln w="12700">
                <a:noFill/>
              </a:ln>
            </p:spPr>
            <p:style>
              <a:lnRef idx="0">
                <a:scrgbClr r="0" g="0" b="0"/>
              </a:lnRef>
              <a:fillRef idx="0">
                <a:scrgbClr r="0" g="0" b="0"/>
              </a:fillRef>
              <a:effectRef idx="0">
                <a:scrgbClr r="0" g="0" b="0"/>
              </a:effectRef>
              <a:fontRef idx="minor"/>
            </p:style>
            <p:txBody>
              <a:bodyPr lIns="25674" tIns="25404" rIns="25674" bIns="25404" anchor="ctr">
                <a:spAutoFit/>
              </a:bodyPr>
              <a:lstStyle/>
              <a:p>
                <a:pPr algn="ctr">
                  <a:lnSpc>
                    <a:spcPct val="100000"/>
                  </a:lnSpc>
                </a:pPr>
                <a:r>
                  <a:rPr lang="fr-FR" sz="338" spc="-1">
                    <a:solidFill>
                      <a:srgbClr val="FFFFFF"/>
                    </a:solidFill>
                    <a:latin typeface="Calibri"/>
                    <a:ea typeface="DejaVu Sans"/>
                  </a:rPr>
                  <a:t>DC</a:t>
                </a:r>
                <a:endParaRPr lang="fr-FR" sz="338" spc="-1">
                  <a:latin typeface="Arial"/>
                </a:endParaRPr>
              </a:p>
            </p:txBody>
          </p:sp>
        </p:grpSp>
        <p:sp>
          <p:nvSpPr>
            <p:cNvPr id="495" name="CustomShape 325"/>
            <p:cNvSpPr/>
            <p:nvPr/>
          </p:nvSpPr>
          <p:spPr>
            <a:xfrm>
              <a:off x="7600680" y="3788640"/>
              <a:ext cx="267840" cy="354960"/>
            </a:xfrm>
            <a:prstGeom prst="rect">
              <a:avLst/>
            </a:prstGeom>
            <a:solidFill>
              <a:srgbClr val="ABC674"/>
            </a:solidFill>
            <a:ln w="6350">
              <a:solidFill>
                <a:srgbClr val="7C7C7C"/>
              </a:solidFill>
              <a:round/>
            </a:ln>
          </p:spPr>
          <p:style>
            <a:lnRef idx="0">
              <a:scrgbClr r="0" g="0" b="0"/>
            </a:lnRef>
            <a:fillRef idx="0">
              <a:scrgbClr r="0" g="0" b="0"/>
            </a:fillRef>
            <a:effectRef idx="0">
              <a:scrgbClr r="0" g="0" b="0"/>
            </a:effectRef>
            <a:fontRef idx="minor"/>
          </p:style>
        </p:sp>
        <p:sp>
          <p:nvSpPr>
            <p:cNvPr id="496" name="CustomShape 326"/>
            <p:cNvSpPr/>
            <p:nvPr/>
          </p:nvSpPr>
          <p:spPr>
            <a:xfrm>
              <a:off x="7751880" y="3763440"/>
              <a:ext cx="111960" cy="46440"/>
            </a:xfrm>
            <a:prstGeom prst="rect">
              <a:avLst/>
            </a:prstGeom>
            <a:solidFill>
              <a:srgbClr val="000000"/>
            </a:solidFill>
            <a:ln w="6350">
              <a:solidFill>
                <a:srgbClr val="000000"/>
              </a:solidFill>
              <a:round/>
            </a:ln>
          </p:spPr>
          <p:style>
            <a:lnRef idx="0">
              <a:scrgbClr r="0" g="0" b="0"/>
            </a:lnRef>
            <a:fillRef idx="0">
              <a:scrgbClr r="0" g="0" b="0"/>
            </a:fillRef>
            <a:effectRef idx="0">
              <a:scrgbClr r="0" g="0" b="0"/>
            </a:effectRef>
            <a:fontRef idx="minor"/>
          </p:style>
        </p:sp>
        <p:sp>
          <p:nvSpPr>
            <p:cNvPr id="497" name="CustomShape 327"/>
            <p:cNvSpPr/>
            <p:nvPr/>
          </p:nvSpPr>
          <p:spPr>
            <a:xfrm>
              <a:off x="7808040" y="4093560"/>
              <a:ext cx="60480" cy="92880"/>
            </a:xfrm>
            <a:prstGeom prst="rect">
              <a:avLst/>
            </a:prstGeom>
            <a:solidFill>
              <a:srgbClr val="000000"/>
            </a:solidFill>
            <a:ln w="6350">
              <a:solidFill>
                <a:srgbClr val="000000"/>
              </a:solidFill>
              <a:round/>
            </a:ln>
          </p:spPr>
          <p:style>
            <a:lnRef idx="0">
              <a:scrgbClr r="0" g="0" b="0"/>
            </a:lnRef>
            <a:fillRef idx="0">
              <a:scrgbClr r="0" g="0" b="0"/>
            </a:fillRef>
            <a:effectRef idx="0">
              <a:scrgbClr r="0" g="0" b="0"/>
            </a:effectRef>
            <a:fontRef idx="minor"/>
          </p:style>
        </p:sp>
        <p:sp>
          <p:nvSpPr>
            <p:cNvPr id="498" name="CustomShape 328"/>
            <p:cNvSpPr/>
            <p:nvPr/>
          </p:nvSpPr>
          <p:spPr>
            <a:xfrm>
              <a:off x="7600680" y="3039840"/>
              <a:ext cx="267840" cy="175320"/>
            </a:xfrm>
            <a:prstGeom prst="rect">
              <a:avLst/>
            </a:prstGeom>
            <a:solidFill>
              <a:srgbClr val="000000"/>
            </a:solidFill>
            <a:ln w="6350">
              <a:solidFill>
                <a:srgbClr val="000000"/>
              </a:solidFill>
              <a:round/>
            </a:ln>
          </p:spPr>
          <p:style>
            <a:lnRef idx="0">
              <a:scrgbClr r="0" g="0" b="0"/>
            </a:lnRef>
            <a:fillRef idx="0">
              <a:scrgbClr r="0" g="0" b="0"/>
            </a:fillRef>
            <a:effectRef idx="0">
              <a:scrgbClr r="0" g="0" b="0"/>
            </a:effectRef>
            <a:fontRef idx="minor"/>
          </p:style>
        </p:sp>
        <p:sp>
          <p:nvSpPr>
            <p:cNvPr id="499" name="CustomShape 329"/>
            <p:cNvSpPr/>
            <p:nvPr/>
          </p:nvSpPr>
          <p:spPr>
            <a:xfrm rot="16200000">
              <a:off x="7059961" y="3935229"/>
              <a:ext cx="1293120" cy="275986"/>
            </a:xfrm>
            <a:prstGeom prst="rect">
              <a:avLst/>
            </a:prstGeom>
            <a:noFill/>
            <a:ln w="12700">
              <a:noFill/>
            </a:ln>
          </p:spPr>
          <p:style>
            <a:lnRef idx="0">
              <a:scrgbClr r="0" g="0" b="0"/>
            </a:lnRef>
            <a:fillRef idx="0">
              <a:scrgbClr r="0" g="0" b="0"/>
            </a:fillRef>
            <a:effectRef idx="0">
              <a:scrgbClr r="0" g="0" b="0"/>
            </a:effectRef>
            <a:fontRef idx="minor"/>
          </p:style>
          <p:txBody>
            <a:bodyPr lIns="25674" tIns="25404" rIns="25674" bIns="25404">
              <a:spAutoFit/>
            </a:bodyPr>
            <a:lstStyle/>
            <a:p>
              <a:pPr algn="ctr">
                <a:spcBef>
                  <a:spcPts val="339"/>
                </a:spcBef>
              </a:pPr>
              <a:r>
                <a:rPr lang="fr-FR" sz="563" spc="-1">
                  <a:solidFill>
                    <a:srgbClr val="000091"/>
                  </a:solidFill>
                  <a:latin typeface="Calibri"/>
                  <a:ea typeface="DejaVu Sans"/>
                </a:rPr>
                <a:t>Diplômes d’écoles :</a:t>
              </a:r>
              <a:r>
                <a:rPr lang="fr-FR" sz="450" spc="-1">
                  <a:solidFill>
                    <a:srgbClr val="000091"/>
                  </a:solidFill>
                  <a:latin typeface="Calibri"/>
                  <a:ea typeface="DejaVu Sans"/>
                </a:rPr>
                <a:t> vente, com., tourisme, etc.</a:t>
              </a:r>
              <a:endParaRPr lang="fr-FR" sz="450" spc="-1">
                <a:latin typeface="Arial"/>
              </a:endParaRPr>
            </a:p>
          </p:txBody>
        </p:sp>
      </p:grpSp>
      <p:grpSp>
        <p:nvGrpSpPr>
          <p:cNvPr id="500" name="Group 330"/>
          <p:cNvGrpSpPr/>
          <p:nvPr/>
        </p:nvGrpSpPr>
        <p:grpSpPr>
          <a:xfrm>
            <a:off x="6617167" y="3212530"/>
            <a:ext cx="208270" cy="1130625"/>
            <a:chOff x="7296360" y="3422160"/>
            <a:chExt cx="277437" cy="1506105"/>
          </a:xfrm>
        </p:grpSpPr>
        <p:grpSp>
          <p:nvGrpSpPr>
            <p:cNvPr id="501" name="Group 331"/>
            <p:cNvGrpSpPr/>
            <p:nvPr/>
          </p:nvGrpSpPr>
          <p:grpSpPr>
            <a:xfrm>
              <a:off x="7330680" y="3422160"/>
              <a:ext cx="239400" cy="1506105"/>
              <a:chOff x="7330680" y="3422160"/>
              <a:chExt cx="239400" cy="1506105"/>
            </a:xfrm>
          </p:grpSpPr>
          <p:sp>
            <p:nvSpPr>
              <p:cNvPr id="502" name="CustomShape 332"/>
              <p:cNvSpPr/>
              <p:nvPr/>
            </p:nvSpPr>
            <p:spPr>
              <a:xfrm>
                <a:off x="7343640" y="4137480"/>
                <a:ext cx="201240" cy="357120"/>
              </a:xfrm>
              <a:prstGeom prst="rect">
                <a:avLst/>
              </a:prstGeom>
              <a:solidFill>
                <a:srgbClr val="B4C7E7"/>
              </a:solidFill>
              <a:ln w="6350">
                <a:solidFill>
                  <a:srgbClr val="5FB5CD"/>
                </a:solidFill>
                <a:round/>
              </a:ln>
            </p:spPr>
            <p:style>
              <a:lnRef idx="0">
                <a:scrgbClr r="0" g="0" b="0"/>
              </a:lnRef>
              <a:fillRef idx="0">
                <a:scrgbClr r="0" g="0" b="0"/>
              </a:fillRef>
              <a:effectRef idx="0">
                <a:scrgbClr r="0" g="0" b="0"/>
              </a:effectRef>
              <a:fontRef idx="minor"/>
            </p:style>
          </p:sp>
          <p:sp>
            <p:nvSpPr>
              <p:cNvPr id="503" name="CustomShape 333"/>
              <p:cNvSpPr/>
              <p:nvPr/>
            </p:nvSpPr>
            <p:spPr>
              <a:xfrm>
                <a:off x="7343640" y="3462120"/>
                <a:ext cx="201240" cy="330840"/>
              </a:xfrm>
              <a:prstGeom prst="rect">
                <a:avLst/>
              </a:prstGeom>
              <a:solidFill>
                <a:srgbClr val="B4C7E7"/>
              </a:solidFill>
              <a:ln w="6350">
                <a:solidFill>
                  <a:srgbClr val="5FB5CD"/>
                </a:solidFill>
                <a:round/>
              </a:ln>
            </p:spPr>
            <p:style>
              <a:lnRef idx="0">
                <a:scrgbClr r="0" g="0" b="0"/>
              </a:lnRef>
              <a:fillRef idx="0">
                <a:scrgbClr r="0" g="0" b="0"/>
              </a:fillRef>
              <a:effectRef idx="0">
                <a:scrgbClr r="0" g="0" b="0"/>
              </a:effectRef>
              <a:fontRef idx="minor"/>
            </p:style>
          </p:sp>
          <p:sp>
            <p:nvSpPr>
              <p:cNvPr id="504" name="CustomShape 334"/>
              <p:cNvSpPr/>
              <p:nvPr/>
            </p:nvSpPr>
            <p:spPr>
              <a:xfrm>
                <a:off x="7343640" y="3422160"/>
                <a:ext cx="201240" cy="111960"/>
              </a:xfrm>
              <a:prstGeom prst="rect">
                <a:avLst/>
              </a:prstGeom>
              <a:solidFill>
                <a:srgbClr val="000000"/>
              </a:solidFill>
              <a:ln w="6350">
                <a:solidFill>
                  <a:srgbClr val="000000"/>
                </a:solidFill>
                <a:round/>
              </a:ln>
            </p:spPr>
            <p:style>
              <a:lnRef idx="0">
                <a:scrgbClr r="0" g="0" b="0"/>
              </a:lnRef>
              <a:fillRef idx="0">
                <a:scrgbClr r="0" g="0" b="0"/>
              </a:fillRef>
              <a:effectRef idx="0">
                <a:scrgbClr r="0" g="0" b="0"/>
              </a:effectRef>
              <a:fontRef idx="minor"/>
            </p:style>
          </p:sp>
          <p:sp>
            <p:nvSpPr>
              <p:cNvPr id="505" name="CustomShape 335"/>
              <p:cNvSpPr/>
              <p:nvPr/>
            </p:nvSpPr>
            <p:spPr>
              <a:xfrm>
                <a:off x="7343640" y="4488840"/>
                <a:ext cx="201240" cy="339480"/>
              </a:xfrm>
              <a:prstGeom prst="rect">
                <a:avLst/>
              </a:prstGeom>
              <a:solidFill>
                <a:srgbClr val="B4C7E7"/>
              </a:solidFill>
              <a:ln w="6350">
                <a:solidFill>
                  <a:srgbClr val="5FB5CD"/>
                </a:solidFill>
                <a:round/>
              </a:ln>
            </p:spPr>
            <p:style>
              <a:lnRef idx="0">
                <a:scrgbClr r="0" g="0" b="0"/>
              </a:lnRef>
              <a:fillRef idx="0">
                <a:scrgbClr r="0" g="0" b="0"/>
              </a:fillRef>
              <a:effectRef idx="0">
                <a:scrgbClr r="0" g="0" b="0"/>
              </a:effectRef>
              <a:fontRef idx="minor"/>
            </p:style>
          </p:sp>
          <p:grpSp>
            <p:nvGrpSpPr>
              <p:cNvPr id="506" name="Group 336"/>
              <p:cNvGrpSpPr/>
              <p:nvPr/>
            </p:nvGrpSpPr>
            <p:grpSpPr>
              <a:xfrm>
                <a:off x="7330680" y="4755376"/>
                <a:ext cx="239400" cy="172889"/>
                <a:chOff x="7330680" y="4755376"/>
                <a:chExt cx="239400" cy="172889"/>
              </a:xfrm>
            </p:grpSpPr>
            <p:sp>
              <p:nvSpPr>
                <p:cNvPr id="507" name="CustomShape 337"/>
                <p:cNvSpPr/>
                <p:nvPr/>
              </p:nvSpPr>
              <p:spPr>
                <a:xfrm>
                  <a:off x="7330680" y="4786200"/>
                  <a:ext cx="239400" cy="110880"/>
                </a:xfrm>
                <a:prstGeom prst="ellipse">
                  <a:avLst/>
                </a:prstGeom>
                <a:solidFill>
                  <a:srgbClr val="C00000"/>
                </a:solidFill>
                <a:ln w="3175">
                  <a:solidFill>
                    <a:srgbClr val="000000"/>
                  </a:solidFill>
                  <a:miter/>
                </a:ln>
              </p:spPr>
              <p:style>
                <a:lnRef idx="0">
                  <a:scrgbClr r="0" g="0" b="0"/>
                </a:lnRef>
                <a:fillRef idx="0">
                  <a:scrgbClr r="0" g="0" b="0"/>
                </a:fillRef>
                <a:effectRef idx="0">
                  <a:scrgbClr r="0" g="0" b="0"/>
                </a:effectRef>
                <a:fontRef idx="minor"/>
              </p:style>
            </p:sp>
            <p:sp>
              <p:nvSpPr>
                <p:cNvPr id="508" name="CustomShape 338"/>
                <p:cNvSpPr/>
                <p:nvPr/>
              </p:nvSpPr>
              <p:spPr>
                <a:xfrm>
                  <a:off x="7365959" y="4755376"/>
                  <a:ext cx="168840" cy="172889"/>
                </a:xfrm>
                <a:prstGeom prst="rect">
                  <a:avLst/>
                </a:prstGeom>
                <a:noFill/>
                <a:ln w="12700">
                  <a:noFill/>
                </a:ln>
              </p:spPr>
              <p:style>
                <a:lnRef idx="0">
                  <a:scrgbClr r="0" g="0" b="0"/>
                </a:lnRef>
                <a:fillRef idx="0">
                  <a:scrgbClr r="0" g="0" b="0"/>
                </a:fillRef>
                <a:effectRef idx="0">
                  <a:scrgbClr r="0" g="0" b="0"/>
                </a:effectRef>
                <a:fontRef idx="minor"/>
              </p:style>
              <p:txBody>
                <a:bodyPr lIns="25674" tIns="25404" rIns="25674" bIns="25404" anchor="ctr">
                  <a:spAutoFit/>
                </a:bodyPr>
                <a:lstStyle/>
                <a:p>
                  <a:pPr algn="ctr">
                    <a:lnSpc>
                      <a:spcPct val="100000"/>
                    </a:lnSpc>
                  </a:pPr>
                  <a:r>
                    <a:rPr lang="fr-FR" sz="510" spc="-1">
                      <a:solidFill>
                        <a:srgbClr val="FFFFFF"/>
                      </a:solidFill>
                      <a:latin typeface="Calibri"/>
                      <a:ea typeface="DejaVu Sans"/>
                    </a:rPr>
                    <a:t>C</a:t>
                  </a:r>
                  <a:endParaRPr lang="fr-FR" sz="510" spc="-1">
                    <a:latin typeface="Arial"/>
                  </a:endParaRPr>
                </a:p>
              </p:txBody>
            </p:sp>
          </p:grpSp>
          <p:sp>
            <p:nvSpPr>
              <p:cNvPr id="509" name="CustomShape 339"/>
              <p:cNvSpPr/>
              <p:nvPr/>
            </p:nvSpPr>
            <p:spPr>
              <a:xfrm>
                <a:off x="7343640" y="3786120"/>
                <a:ext cx="201240" cy="357120"/>
              </a:xfrm>
              <a:prstGeom prst="rect">
                <a:avLst/>
              </a:prstGeom>
              <a:solidFill>
                <a:srgbClr val="B4C7E7"/>
              </a:solidFill>
              <a:ln w="6350">
                <a:solidFill>
                  <a:srgbClr val="5FB5CD"/>
                </a:solidFill>
                <a:round/>
              </a:ln>
            </p:spPr>
            <p:style>
              <a:lnRef idx="0">
                <a:scrgbClr r="0" g="0" b="0"/>
              </a:lnRef>
              <a:fillRef idx="0">
                <a:scrgbClr r="0" g="0" b="0"/>
              </a:fillRef>
              <a:effectRef idx="0">
                <a:scrgbClr r="0" g="0" b="0"/>
              </a:effectRef>
              <a:fontRef idx="minor"/>
            </p:style>
          </p:sp>
          <p:grpSp>
            <p:nvGrpSpPr>
              <p:cNvPr id="510" name="Group 340"/>
              <p:cNvGrpSpPr/>
              <p:nvPr/>
            </p:nvGrpSpPr>
            <p:grpSpPr>
              <a:xfrm>
                <a:off x="7346160" y="3648667"/>
                <a:ext cx="199080" cy="275985"/>
                <a:chOff x="7346160" y="3648667"/>
                <a:chExt cx="199080" cy="275985"/>
              </a:xfrm>
            </p:grpSpPr>
            <p:sp>
              <p:nvSpPr>
                <p:cNvPr id="511" name="CustomShape 341"/>
                <p:cNvSpPr/>
                <p:nvPr/>
              </p:nvSpPr>
              <p:spPr>
                <a:xfrm>
                  <a:off x="7346160" y="3732480"/>
                  <a:ext cx="199080" cy="108360"/>
                </a:xfrm>
                <a:prstGeom prst="rect">
                  <a:avLst/>
                </a:prstGeom>
                <a:solidFill>
                  <a:srgbClr val="000000"/>
                </a:solidFill>
                <a:ln w="6350">
                  <a:solidFill>
                    <a:srgbClr val="000000"/>
                  </a:solidFill>
                  <a:round/>
                </a:ln>
              </p:spPr>
              <p:style>
                <a:lnRef idx="0">
                  <a:scrgbClr r="0" g="0" b="0"/>
                </a:lnRef>
                <a:fillRef idx="0">
                  <a:scrgbClr r="0" g="0" b="0"/>
                </a:fillRef>
                <a:effectRef idx="0">
                  <a:scrgbClr r="0" g="0" b="0"/>
                </a:effectRef>
                <a:fontRef idx="minor"/>
              </p:style>
            </p:sp>
            <p:sp>
              <p:nvSpPr>
                <p:cNvPr id="512" name="CustomShape 342"/>
                <p:cNvSpPr/>
                <p:nvPr/>
              </p:nvSpPr>
              <p:spPr>
                <a:xfrm>
                  <a:off x="7346160" y="3648667"/>
                  <a:ext cx="199080" cy="275985"/>
                </a:xfrm>
                <a:prstGeom prst="rect">
                  <a:avLst/>
                </a:prstGeom>
                <a:noFill/>
                <a:ln w="12700">
                  <a:noFill/>
                </a:ln>
              </p:spPr>
              <p:style>
                <a:lnRef idx="0">
                  <a:scrgbClr r="0" g="0" b="0"/>
                </a:lnRef>
                <a:fillRef idx="0">
                  <a:scrgbClr r="0" g="0" b="0"/>
                </a:fillRef>
                <a:effectRef idx="0">
                  <a:scrgbClr r="0" g="0" b="0"/>
                </a:effectRef>
                <a:fontRef idx="minor"/>
              </p:style>
              <p:txBody>
                <a:bodyPr lIns="25674" tIns="25404" rIns="25674" bIns="25404" anchor="ctr">
                  <a:spAutoFit/>
                </a:bodyPr>
                <a:lstStyle/>
                <a:p>
                  <a:pPr algn="ctr">
                    <a:lnSpc>
                      <a:spcPct val="100000"/>
                    </a:lnSpc>
                  </a:pPr>
                  <a:r>
                    <a:rPr lang="fr-FR" sz="1013" spc="-1">
                      <a:solidFill>
                        <a:srgbClr val="000091"/>
                      </a:solidFill>
                      <a:latin typeface="Calibri"/>
                      <a:ea typeface="DejaVu Sans"/>
                    </a:rPr>
                    <a:t> </a:t>
                  </a:r>
                  <a:endParaRPr lang="fr-FR" sz="1013" spc="-1">
                    <a:latin typeface="Arial"/>
                  </a:endParaRPr>
                </a:p>
              </p:txBody>
            </p:sp>
          </p:grpSp>
        </p:grpSp>
        <p:sp>
          <p:nvSpPr>
            <p:cNvPr id="513" name="CustomShape 343"/>
            <p:cNvSpPr/>
            <p:nvPr/>
          </p:nvSpPr>
          <p:spPr>
            <a:xfrm rot="16200000">
              <a:off x="7138439" y="4184342"/>
              <a:ext cx="593280" cy="277437"/>
            </a:xfrm>
            <a:prstGeom prst="rect">
              <a:avLst/>
            </a:prstGeom>
            <a:noFill/>
            <a:ln w="12700">
              <a:noFill/>
            </a:ln>
          </p:spPr>
          <p:style>
            <a:lnRef idx="0">
              <a:scrgbClr r="0" g="0" b="0"/>
            </a:lnRef>
            <a:fillRef idx="0">
              <a:scrgbClr r="0" g="0" b="0"/>
            </a:fillRef>
            <a:effectRef idx="0">
              <a:scrgbClr r="0" g="0" b="0"/>
            </a:effectRef>
            <a:fontRef idx="minor"/>
          </p:style>
          <p:txBody>
            <a:bodyPr lIns="25674" tIns="25404" rIns="25674" bIns="25404">
              <a:spAutoFit/>
            </a:bodyPr>
            <a:lstStyle/>
            <a:p>
              <a:pPr algn="ctr">
                <a:spcBef>
                  <a:spcPts val="281"/>
                </a:spcBef>
              </a:pPr>
              <a:r>
                <a:rPr lang="fr-FR" sz="510" spc="-1">
                  <a:solidFill>
                    <a:srgbClr val="000091"/>
                  </a:solidFill>
                  <a:latin typeface="Calibri"/>
                  <a:ea typeface="DejaVu Sans"/>
                </a:rPr>
                <a:t>Social et </a:t>
              </a:r>
              <a:r>
                <a:rPr sz="1351"/>
                <a:t/>
              </a:r>
              <a:br>
                <a:rPr sz="1351"/>
              </a:br>
              <a:r>
                <a:rPr lang="fr-FR" sz="510" spc="-1">
                  <a:solidFill>
                    <a:srgbClr val="000091"/>
                  </a:solidFill>
                  <a:latin typeface="Calibri"/>
                  <a:ea typeface="DejaVu Sans"/>
                </a:rPr>
                <a:t>paramédical</a:t>
              </a:r>
              <a:endParaRPr lang="fr-FR" sz="510" spc="-1">
                <a:latin typeface="Arial"/>
              </a:endParaRPr>
            </a:p>
          </p:txBody>
        </p:sp>
      </p:grpSp>
      <p:grpSp>
        <p:nvGrpSpPr>
          <p:cNvPr id="514" name="Group 344"/>
          <p:cNvGrpSpPr/>
          <p:nvPr/>
        </p:nvGrpSpPr>
        <p:grpSpPr>
          <a:xfrm>
            <a:off x="2853210" y="2920119"/>
            <a:ext cx="368351" cy="1427089"/>
            <a:chOff x="2282400" y="3032640"/>
            <a:chExt cx="490680" cy="1901025"/>
          </a:xfrm>
        </p:grpSpPr>
        <p:grpSp>
          <p:nvGrpSpPr>
            <p:cNvPr id="515" name="Group 345"/>
            <p:cNvGrpSpPr/>
            <p:nvPr/>
          </p:nvGrpSpPr>
          <p:grpSpPr>
            <a:xfrm>
              <a:off x="2349000" y="3032640"/>
              <a:ext cx="219240" cy="1794240"/>
              <a:chOff x="2349000" y="3032640"/>
              <a:chExt cx="219240" cy="1794240"/>
            </a:xfrm>
          </p:grpSpPr>
          <p:sp>
            <p:nvSpPr>
              <p:cNvPr id="516" name="CustomShape 346"/>
              <p:cNvSpPr/>
              <p:nvPr/>
            </p:nvSpPr>
            <p:spPr>
              <a:xfrm>
                <a:off x="2349000" y="4479120"/>
                <a:ext cx="219240" cy="347760"/>
              </a:xfrm>
              <a:prstGeom prst="rect">
                <a:avLst/>
              </a:prstGeom>
              <a:solidFill>
                <a:srgbClr val="007033"/>
              </a:solidFill>
              <a:ln w="6350">
                <a:solidFill>
                  <a:srgbClr val="001E0E"/>
                </a:solidFill>
                <a:round/>
              </a:ln>
            </p:spPr>
            <p:style>
              <a:lnRef idx="0">
                <a:scrgbClr r="0" g="0" b="0"/>
              </a:lnRef>
              <a:fillRef idx="0">
                <a:scrgbClr r="0" g="0" b="0"/>
              </a:fillRef>
              <a:effectRef idx="0">
                <a:scrgbClr r="0" g="0" b="0"/>
              </a:effectRef>
              <a:fontRef idx="minor"/>
            </p:style>
          </p:sp>
          <p:sp>
            <p:nvSpPr>
              <p:cNvPr id="517" name="CustomShape 347"/>
              <p:cNvSpPr/>
              <p:nvPr/>
            </p:nvSpPr>
            <p:spPr>
              <a:xfrm>
                <a:off x="2349000" y="4133880"/>
                <a:ext cx="219240" cy="347760"/>
              </a:xfrm>
              <a:prstGeom prst="rect">
                <a:avLst/>
              </a:prstGeom>
              <a:solidFill>
                <a:srgbClr val="007033"/>
              </a:solidFill>
              <a:ln w="6350">
                <a:solidFill>
                  <a:srgbClr val="001E0E"/>
                </a:solidFill>
                <a:round/>
              </a:ln>
            </p:spPr>
            <p:style>
              <a:lnRef idx="0">
                <a:scrgbClr r="0" g="0" b="0"/>
              </a:lnRef>
              <a:fillRef idx="0">
                <a:scrgbClr r="0" g="0" b="0"/>
              </a:fillRef>
              <a:effectRef idx="0">
                <a:scrgbClr r="0" g="0" b="0"/>
              </a:effectRef>
              <a:fontRef idx="minor"/>
            </p:style>
          </p:sp>
          <p:sp>
            <p:nvSpPr>
              <p:cNvPr id="518" name="CustomShape 348"/>
              <p:cNvSpPr/>
              <p:nvPr/>
            </p:nvSpPr>
            <p:spPr>
              <a:xfrm>
                <a:off x="2349000" y="3793320"/>
                <a:ext cx="219240" cy="344160"/>
              </a:xfrm>
              <a:prstGeom prst="rect">
                <a:avLst/>
              </a:prstGeom>
              <a:solidFill>
                <a:srgbClr val="007033"/>
              </a:solidFill>
              <a:ln w="6350">
                <a:solidFill>
                  <a:srgbClr val="001E0E"/>
                </a:solidFill>
                <a:round/>
              </a:ln>
            </p:spPr>
            <p:style>
              <a:lnRef idx="0">
                <a:scrgbClr r="0" g="0" b="0"/>
              </a:lnRef>
              <a:fillRef idx="0">
                <a:scrgbClr r="0" g="0" b="0"/>
              </a:fillRef>
              <a:effectRef idx="0">
                <a:scrgbClr r="0" g="0" b="0"/>
              </a:effectRef>
              <a:fontRef idx="minor"/>
            </p:style>
          </p:sp>
          <p:sp>
            <p:nvSpPr>
              <p:cNvPr id="519" name="CustomShape 349"/>
              <p:cNvSpPr/>
              <p:nvPr/>
            </p:nvSpPr>
            <p:spPr>
              <a:xfrm>
                <a:off x="2349000" y="3107520"/>
                <a:ext cx="219240" cy="347760"/>
              </a:xfrm>
              <a:prstGeom prst="rect">
                <a:avLst/>
              </a:prstGeom>
              <a:solidFill>
                <a:srgbClr val="007033"/>
              </a:solidFill>
              <a:ln w="6350">
                <a:solidFill>
                  <a:srgbClr val="001E0E"/>
                </a:solidFill>
                <a:round/>
              </a:ln>
            </p:spPr>
            <p:style>
              <a:lnRef idx="0">
                <a:scrgbClr r="0" g="0" b="0"/>
              </a:lnRef>
              <a:fillRef idx="0">
                <a:scrgbClr r="0" g="0" b="0"/>
              </a:fillRef>
              <a:effectRef idx="0">
                <a:scrgbClr r="0" g="0" b="0"/>
              </a:effectRef>
              <a:fontRef idx="minor"/>
            </p:style>
          </p:sp>
          <p:sp>
            <p:nvSpPr>
              <p:cNvPr id="520" name="CustomShape 350"/>
              <p:cNvSpPr/>
              <p:nvPr/>
            </p:nvSpPr>
            <p:spPr>
              <a:xfrm>
                <a:off x="2349000" y="3454200"/>
                <a:ext cx="219240" cy="347760"/>
              </a:xfrm>
              <a:prstGeom prst="rect">
                <a:avLst/>
              </a:prstGeom>
              <a:solidFill>
                <a:srgbClr val="007033"/>
              </a:solidFill>
              <a:ln w="6350">
                <a:solidFill>
                  <a:srgbClr val="001E0E"/>
                </a:solidFill>
                <a:round/>
              </a:ln>
            </p:spPr>
            <p:style>
              <a:lnRef idx="0">
                <a:scrgbClr r="0" g="0" b="0"/>
              </a:lnRef>
              <a:fillRef idx="0">
                <a:scrgbClr r="0" g="0" b="0"/>
              </a:fillRef>
              <a:effectRef idx="0">
                <a:scrgbClr r="0" g="0" b="0"/>
              </a:effectRef>
              <a:fontRef idx="minor"/>
            </p:style>
          </p:sp>
          <p:grpSp>
            <p:nvGrpSpPr>
              <p:cNvPr id="521" name="Group 351"/>
              <p:cNvGrpSpPr/>
              <p:nvPr/>
            </p:nvGrpSpPr>
            <p:grpSpPr>
              <a:xfrm>
                <a:off x="2349000" y="3032640"/>
                <a:ext cx="219240" cy="140760"/>
                <a:chOff x="2349000" y="3032640"/>
                <a:chExt cx="219240" cy="140760"/>
              </a:xfrm>
            </p:grpSpPr>
            <p:sp>
              <p:nvSpPr>
                <p:cNvPr id="522" name="CustomShape 352"/>
                <p:cNvSpPr/>
                <p:nvPr/>
              </p:nvSpPr>
              <p:spPr>
                <a:xfrm>
                  <a:off x="2349000" y="3032640"/>
                  <a:ext cx="219240" cy="140760"/>
                </a:xfrm>
                <a:prstGeom prst="rect">
                  <a:avLst/>
                </a:prstGeom>
                <a:solidFill>
                  <a:srgbClr val="000000"/>
                </a:solidFill>
                <a:ln w="6350">
                  <a:solidFill>
                    <a:srgbClr val="000000"/>
                  </a:solidFill>
                  <a:round/>
                </a:ln>
              </p:spPr>
              <p:style>
                <a:lnRef idx="0">
                  <a:scrgbClr r="0" g="0" b="0"/>
                </a:lnRef>
                <a:fillRef idx="0">
                  <a:scrgbClr r="0" g="0" b="0"/>
                </a:fillRef>
                <a:effectRef idx="0">
                  <a:scrgbClr r="0" g="0" b="0"/>
                </a:effectRef>
                <a:fontRef idx="minor"/>
              </p:style>
            </p:sp>
            <p:sp>
              <p:nvSpPr>
                <p:cNvPr id="523" name="CustomShape 353"/>
                <p:cNvSpPr/>
                <p:nvPr/>
              </p:nvSpPr>
              <p:spPr>
                <a:xfrm>
                  <a:off x="2349000" y="3039098"/>
                  <a:ext cx="219240" cy="126765"/>
                </a:xfrm>
                <a:prstGeom prst="rect">
                  <a:avLst/>
                </a:prstGeom>
                <a:noFill/>
                <a:ln w="12700">
                  <a:noFill/>
                </a:ln>
              </p:spPr>
              <p:style>
                <a:lnRef idx="0">
                  <a:scrgbClr r="0" g="0" b="0"/>
                </a:lnRef>
                <a:fillRef idx="0">
                  <a:scrgbClr r="0" g="0" b="0"/>
                </a:fillRef>
                <a:effectRef idx="0">
                  <a:scrgbClr r="0" g="0" b="0"/>
                </a:effectRef>
                <a:fontRef idx="minor"/>
              </p:style>
              <p:txBody>
                <a:bodyPr lIns="25674" tIns="25404" rIns="25674" bIns="25404" anchor="ctr">
                  <a:spAutoFit/>
                </a:bodyPr>
                <a:lstStyle/>
                <a:p>
                  <a:pPr algn="ctr">
                    <a:lnSpc>
                      <a:spcPct val="100000"/>
                    </a:lnSpc>
                  </a:pPr>
                  <a:r>
                    <a:rPr lang="fr-FR" sz="285" b="1" spc="-1">
                      <a:solidFill>
                        <a:srgbClr val="FFFFFF"/>
                      </a:solidFill>
                      <a:latin typeface="Calibri"/>
                      <a:ea typeface="DejaVu Sans"/>
                    </a:rPr>
                    <a:t>ING</a:t>
                  </a:r>
                  <a:endParaRPr lang="fr-FR" sz="285" spc="-1">
                    <a:latin typeface="Arial"/>
                  </a:endParaRPr>
                </a:p>
              </p:txBody>
            </p:sp>
          </p:grpSp>
        </p:grpSp>
        <p:grpSp>
          <p:nvGrpSpPr>
            <p:cNvPr id="524" name="Group 354"/>
            <p:cNvGrpSpPr/>
            <p:nvPr/>
          </p:nvGrpSpPr>
          <p:grpSpPr>
            <a:xfrm>
              <a:off x="2420640" y="4039336"/>
              <a:ext cx="352440" cy="172889"/>
              <a:chOff x="2420640" y="4039336"/>
              <a:chExt cx="352440" cy="172889"/>
            </a:xfrm>
          </p:grpSpPr>
          <p:sp>
            <p:nvSpPr>
              <p:cNvPr id="525" name="CustomShape 355"/>
              <p:cNvSpPr/>
              <p:nvPr/>
            </p:nvSpPr>
            <p:spPr>
              <a:xfrm>
                <a:off x="2420640" y="4070880"/>
                <a:ext cx="352440" cy="109440"/>
              </a:xfrm>
              <a:prstGeom prst="ellipse">
                <a:avLst/>
              </a:prstGeom>
              <a:solidFill>
                <a:srgbClr val="C00000"/>
              </a:solidFill>
              <a:ln w="3175">
                <a:solidFill>
                  <a:srgbClr val="000000"/>
                </a:solidFill>
                <a:miter/>
              </a:ln>
            </p:spPr>
            <p:style>
              <a:lnRef idx="0">
                <a:scrgbClr r="0" g="0" b="0"/>
              </a:lnRef>
              <a:fillRef idx="0">
                <a:scrgbClr r="0" g="0" b="0"/>
              </a:fillRef>
              <a:effectRef idx="0">
                <a:scrgbClr r="0" g="0" b="0"/>
              </a:effectRef>
              <a:fontRef idx="minor"/>
            </p:style>
          </p:sp>
          <p:sp>
            <p:nvSpPr>
              <p:cNvPr id="526" name="CustomShape 356"/>
              <p:cNvSpPr/>
              <p:nvPr/>
            </p:nvSpPr>
            <p:spPr>
              <a:xfrm>
                <a:off x="2472120" y="4039336"/>
                <a:ext cx="248760" cy="172889"/>
              </a:xfrm>
              <a:prstGeom prst="rect">
                <a:avLst/>
              </a:prstGeom>
              <a:noFill/>
              <a:ln w="12700">
                <a:noFill/>
              </a:ln>
            </p:spPr>
            <p:style>
              <a:lnRef idx="0">
                <a:scrgbClr r="0" g="0" b="0"/>
              </a:lnRef>
              <a:fillRef idx="0">
                <a:scrgbClr r="0" g="0" b="0"/>
              </a:fillRef>
              <a:effectRef idx="0">
                <a:scrgbClr r="0" g="0" b="0"/>
              </a:effectRef>
              <a:fontRef idx="minor"/>
            </p:style>
            <p:txBody>
              <a:bodyPr lIns="25674" tIns="25404" rIns="25674" bIns="25404" anchor="ctr">
                <a:spAutoFit/>
              </a:bodyPr>
              <a:lstStyle/>
              <a:p>
                <a:pPr algn="ctr">
                  <a:lnSpc>
                    <a:spcPct val="100000"/>
                  </a:lnSpc>
                </a:pPr>
                <a:r>
                  <a:rPr lang="fr-FR" sz="510" spc="-1">
                    <a:solidFill>
                      <a:srgbClr val="FFFFFF"/>
                    </a:solidFill>
                    <a:latin typeface="Calibri"/>
                    <a:ea typeface="DejaVu Sans"/>
                  </a:rPr>
                  <a:t>DC</a:t>
                </a:r>
                <a:endParaRPr lang="fr-FR" sz="510" spc="-1">
                  <a:latin typeface="Arial"/>
                </a:endParaRPr>
              </a:p>
            </p:txBody>
          </p:sp>
        </p:grpSp>
        <p:grpSp>
          <p:nvGrpSpPr>
            <p:cNvPr id="527" name="Group 357"/>
            <p:cNvGrpSpPr/>
            <p:nvPr/>
          </p:nvGrpSpPr>
          <p:grpSpPr>
            <a:xfrm>
              <a:off x="2282400" y="4760776"/>
              <a:ext cx="352440" cy="172889"/>
              <a:chOff x="2282400" y="4760776"/>
              <a:chExt cx="352440" cy="172889"/>
            </a:xfrm>
          </p:grpSpPr>
          <p:sp>
            <p:nvSpPr>
              <p:cNvPr id="528" name="CustomShape 358"/>
              <p:cNvSpPr/>
              <p:nvPr/>
            </p:nvSpPr>
            <p:spPr>
              <a:xfrm>
                <a:off x="2282400" y="4792320"/>
                <a:ext cx="352440" cy="109440"/>
              </a:xfrm>
              <a:prstGeom prst="ellipse">
                <a:avLst/>
              </a:prstGeom>
              <a:solidFill>
                <a:srgbClr val="C00000"/>
              </a:solidFill>
              <a:ln w="3175">
                <a:solidFill>
                  <a:srgbClr val="000000"/>
                </a:solidFill>
                <a:miter/>
              </a:ln>
            </p:spPr>
            <p:style>
              <a:lnRef idx="0">
                <a:scrgbClr r="0" g="0" b="0"/>
              </a:lnRef>
              <a:fillRef idx="0">
                <a:scrgbClr r="0" g="0" b="0"/>
              </a:fillRef>
              <a:effectRef idx="0">
                <a:scrgbClr r="0" g="0" b="0"/>
              </a:effectRef>
              <a:fontRef idx="minor"/>
            </p:style>
          </p:sp>
          <p:sp>
            <p:nvSpPr>
              <p:cNvPr id="529" name="CustomShape 359"/>
              <p:cNvSpPr/>
              <p:nvPr/>
            </p:nvSpPr>
            <p:spPr>
              <a:xfrm>
                <a:off x="2334240" y="4760776"/>
                <a:ext cx="248760" cy="172889"/>
              </a:xfrm>
              <a:prstGeom prst="rect">
                <a:avLst/>
              </a:prstGeom>
              <a:noFill/>
              <a:ln w="12700">
                <a:noFill/>
              </a:ln>
            </p:spPr>
            <p:style>
              <a:lnRef idx="0">
                <a:scrgbClr r="0" g="0" b="0"/>
              </a:lnRef>
              <a:fillRef idx="0">
                <a:scrgbClr r="0" g="0" b="0"/>
              </a:fillRef>
              <a:effectRef idx="0">
                <a:scrgbClr r="0" g="0" b="0"/>
              </a:effectRef>
              <a:fontRef idx="minor"/>
            </p:style>
            <p:txBody>
              <a:bodyPr lIns="25674" tIns="25404" rIns="25674" bIns="25404" anchor="ctr">
                <a:spAutoFit/>
              </a:bodyPr>
              <a:lstStyle/>
              <a:p>
                <a:pPr algn="ctr">
                  <a:lnSpc>
                    <a:spcPct val="100000"/>
                  </a:lnSpc>
                </a:pPr>
                <a:r>
                  <a:rPr lang="fr-FR" sz="510" spc="-1">
                    <a:solidFill>
                      <a:srgbClr val="FFFFFF"/>
                    </a:solidFill>
                    <a:latin typeface="Calibri"/>
                    <a:ea typeface="DejaVu Sans"/>
                  </a:rPr>
                  <a:t>DC</a:t>
                </a:r>
                <a:endParaRPr lang="fr-FR" sz="510" spc="-1">
                  <a:latin typeface="Arial"/>
                </a:endParaRPr>
              </a:p>
            </p:txBody>
          </p:sp>
        </p:grpSp>
      </p:grpSp>
      <p:sp>
        <p:nvSpPr>
          <p:cNvPr id="531" name="CustomShape 361"/>
          <p:cNvSpPr/>
          <p:nvPr/>
        </p:nvSpPr>
        <p:spPr>
          <a:xfrm>
            <a:off x="6659681" y="3202530"/>
            <a:ext cx="99683" cy="103306"/>
          </a:xfrm>
          <a:prstGeom prst="rect">
            <a:avLst/>
          </a:prstGeom>
          <a:noFill/>
          <a:ln w="12700">
            <a:noFill/>
          </a:ln>
        </p:spPr>
        <p:style>
          <a:lnRef idx="0">
            <a:scrgbClr r="0" g="0" b="0"/>
          </a:lnRef>
          <a:fillRef idx="0">
            <a:scrgbClr r="0" g="0" b="0"/>
          </a:fillRef>
          <a:effectRef idx="0">
            <a:scrgbClr r="0" g="0" b="0"/>
          </a:effectRef>
          <a:fontRef idx="minor"/>
        </p:style>
        <p:txBody>
          <a:bodyPr wrap="none" lIns="25674" tIns="25404" rIns="25674" bIns="25404">
            <a:spAutoFit/>
          </a:bodyPr>
          <a:lstStyle/>
          <a:p>
            <a:pPr>
              <a:lnSpc>
                <a:spcPct val="100000"/>
              </a:lnSpc>
            </a:pPr>
            <a:r>
              <a:rPr lang="fr-FR" sz="338" b="1" spc="-1">
                <a:solidFill>
                  <a:srgbClr val="FFFFFF"/>
                </a:solidFill>
                <a:latin typeface="Calibri"/>
                <a:ea typeface="DejaVu Sans"/>
              </a:rPr>
              <a:t>DE</a:t>
            </a:r>
            <a:endParaRPr lang="fr-FR" sz="338" spc="-1">
              <a:latin typeface="Arial"/>
            </a:endParaRPr>
          </a:p>
        </p:txBody>
      </p:sp>
      <p:sp>
        <p:nvSpPr>
          <p:cNvPr id="532" name="CustomShape 362"/>
          <p:cNvSpPr/>
          <p:nvPr/>
        </p:nvSpPr>
        <p:spPr>
          <a:xfrm>
            <a:off x="6652384" y="3446566"/>
            <a:ext cx="99683" cy="103306"/>
          </a:xfrm>
          <a:prstGeom prst="rect">
            <a:avLst/>
          </a:prstGeom>
          <a:noFill/>
          <a:ln w="12700">
            <a:noFill/>
          </a:ln>
        </p:spPr>
        <p:style>
          <a:lnRef idx="0">
            <a:scrgbClr r="0" g="0" b="0"/>
          </a:lnRef>
          <a:fillRef idx="0">
            <a:scrgbClr r="0" g="0" b="0"/>
          </a:fillRef>
          <a:effectRef idx="0">
            <a:scrgbClr r="0" g="0" b="0"/>
          </a:effectRef>
          <a:fontRef idx="minor"/>
        </p:style>
        <p:txBody>
          <a:bodyPr wrap="none" lIns="25674" tIns="25404" rIns="25674" bIns="25404">
            <a:spAutoFit/>
          </a:bodyPr>
          <a:lstStyle/>
          <a:p>
            <a:pPr>
              <a:lnSpc>
                <a:spcPct val="100000"/>
              </a:lnSpc>
            </a:pPr>
            <a:r>
              <a:rPr lang="fr-FR" sz="338" b="1" spc="-1">
                <a:solidFill>
                  <a:srgbClr val="FFFFFF"/>
                </a:solidFill>
                <a:latin typeface="Calibri"/>
                <a:ea typeface="DejaVu Sans"/>
              </a:rPr>
              <a:t>DE</a:t>
            </a:r>
            <a:endParaRPr lang="fr-FR" sz="338" spc="-1">
              <a:latin typeface="Arial"/>
            </a:endParaRPr>
          </a:p>
        </p:txBody>
      </p:sp>
      <p:sp>
        <p:nvSpPr>
          <p:cNvPr id="533" name="CustomShape 363"/>
          <p:cNvSpPr/>
          <p:nvPr/>
        </p:nvSpPr>
        <p:spPr>
          <a:xfrm>
            <a:off x="6838890" y="2931740"/>
            <a:ext cx="220999" cy="120554"/>
          </a:xfrm>
          <a:prstGeom prst="rect">
            <a:avLst/>
          </a:prstGeom>
          <a:noFill/>
          <a:ln w="12700">
            <a:noFill/>
          </a:ln>
        </p:spPr>
        <p:style>
          <a:lnRef idx="0">
            <a:scrgbClr r="0" g="0" b="0"/>
          </a:lnRef>
          <a:fillRef idx="0">
            <a:scrgbClr r="0" g="0" b="0"/>
          </a:fillRef>
          <a:effectRef idx="0">
            <a:scrgbClr r="0" g="0" b="0"/>
          </a:effectRef>
          <a:fontRef idx="minor"/>
        </p:style>
        <p:txBody>
          <a:bodyPr wrap="none" lIns="25674" tIns="25404" rIns="25674" bIns="25404">
            <a:spAutoFit/>
          </a:bodyPr>
          <a:lstStyle/>
          <a:p>
            <a:pPr algn="ctr">
              <a:lnSpc>
                <a:spcPct val="100000"/>
              </a:lnSpc>
            </a:pPr>
            <a:r>
              <a:rPr lang="fr-FR" sz="450" b="1" spc="-1">
                <a:solidFill>
                  <a:srgbClr val="FFFFFF"/>
                </a:solidFill>
                <a:latin typeface="Calibri"/>
                <a:ea typeface="DejaVu Sans"/>
              </a:rPr>
              <a:t>Master</a:t>
            </a:r>
            <a:endParaRPr lang="fr-FR" sz="450" spc="-1">
              <a:latin typeface="Arial"/>
            </a:endParaRPr>
          </a:p>
        </p:txBody>
      </p:sp>
      <p:sp>
        <p:nvSpPr>
          <p:cNvPr id="534" name="CustomShape 364"/>
          <p:cNvSpPr/>
          <p:nvPr/>
        </p:nvSpPr>
        <p:spPr>
          <a:xfrm>
            <a:off x="3882862" y="3506831"/>
            <a:ext cx="323760" cy="261062"/>
          </a:xfrm>
          <a:prstGeom prst="rect">
            <a:avLst/>
          </a:prstGeom>
          <a:solidFill>
            <a:srgbClr val="92D050"/>
          </a:solidFill>
          <a:ln w="6350">
            <a:solidFill>
              <a:srgbClr val="007033"/>
            </a:solidFill>
            <a:round/>
          </a:ln>
        </p:spPr>
        <p:style>
          <a:lnRef idx="0">
            <a:scrgbClr r="0" g="0" b="0"/>
          </a:lnRef>
          <a:fillRef idx="0">
            <a:scrgbClr r="0" g="0" b="0"/>
          </a:fillRef>
          <a:effectRef idx="0">
            <a:scrgbClr r="0" g="0" b="0"/>
          </a:effectRef>
          <a:fontRef idx="minor"/>
        </p:style>
        <p:txBody>
          <a:bodyPr lIns="50807" tIns="25404" rIns="50807" bIns="25404">
            <a:noAutofit/>
          </a:bodyPr>
          <a:lstStyle/>
          <a:p>
            <a:pPr algn="ctr">
              <a:lnSpc>
                <a:spcPct val="100000"/>
              </a:lnSpc>
            </a:pPr>
            <a:r>
              <a:rPr lang="fr-FR" sz="788" b="1" spc="-1">
                <a:solidFill>
                  <a:srgbClr val="000091"/>
                </a:solidFill>
                <a:latin typeface="Calibri"/>
                <a:ea typeface="DejaVu Sans"/>
              </a:rPr>
              <a:t>BUT</a:t>
            </a:r>
            <a:endParaRPr lang="fr-FR" sz="788" spc="-1">
              <a:latin typeface="Arial"/>
            </a:endParaRPr>
          </a:p>
        </p:txBody>
      </p:sp>
      <p:sp>
        <p:nvSpPr>
          <p:cNvPr id="535" name="Rectangle à coins arrondis 534"/>
          <p:cNvSpPr/>
          <p:nvPr/>
        </p:nvSpPr>
        <p:spPr>
          <a:xfrm>
            <a:off x="3873133" y="3201452"/>
            <a:ext cx="694543" cy="169363"/>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450" b="1" dirty="0">
                <a:solidFill>
                  <a:srgbClr val="000091"/>
                </a:solidFill>
              </a:rPr>
              <a:t>Possibilité </a:t>
            </a:r>
          </a:p>
          <a:p>
            <a:pPr algn="ctr"/>
            <a:r>
              <a:rPr lang="fr-FR" sz="450" b="1" dirty="0">
                <a:solidFill>
                  <a:srgbClr val="000091"/>
                </a:solidFill>
              </a:rPr>
              <a:t>d’Apprentissage</a:t>
            </a:r>
          </a:p>
        </p:txBody>
      </p:sp>
    </p:spTree>
    <p:extLst>
      <p:ext uri="{BB962C8B-B14F-4D97-AF65-F5344CB8AC3E}">
        <p14:creationId xmlns:p14="http://schemas.microsoft.com/office/powerpoint/2010/main" val="156869516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6" name="Google Shape;906;p28"/>
          <p:cNvSpPr/>
          <p:nvPr/>
        </p:nvSpPr>
        <p:spPr>
          <a:xfrm>
            <a:off x="1656776" y="2232948"/>
            <a:ext cx="2471279" cy="682365"/>
          </a:xfrm>
          <a:prstGeom prst="rect">
            <a:avLst/>
          </a:prstGeom>
          <a:solidFill>
            <a:srgbClr val="515151"/>
          </a:solidFill>
          <a:ln>
            <a:noFill/>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lt1"/>
              </a:buClr>
              <a:buSzPts val="1800"/>
              <a:buFont typeface="Calibri"/>
              <a:buNone/>
            </a:pPr>
            <a:endParaRPr sz="1800" b="0" i="1" u="none" strike="noStrike" cap="none">
              <a:solidFill>
                <a:schemeClr val="lt1"/>
              </a:solidFill>
              <a:latin typeface="Calibri"/>
              <a:ea typeface="Calibri"/>
              <a:cs typeface="Calibri"/>
              <a:sym typeface="Calibri"/>
            </a:endParaRPr>
          </a:p>
        </p:txBody>
      </p:sp>
      <p:sp>
        <p:nvSpPr>
          <p:cNvPr id="908" name="Google Shape;908;p28"/>
          <p:cNvSpPr/>
          <p:nvPr/>
        </p:nvSpPr>
        <p:spPr>
          <a:xfrm>
            <a:off x="5071760" y="2251182"/>
            <a:ext cx="2471279" cy="664131"/>
          </a:xfrm>
          <a:prstGeom prst="rect">
            <a:avLst/>
          </a:prstGeom>
          <a:solidFill>
            <a:srgbClr val="515151"/>
          </a:solidFill>
          <a:ln>
            <a:noFill/>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lt1"/>
              </a:buClr>
              <a:buSzPts val="1800"/>
              <a:buFont typeface="Calibri"/>
              <a:buNone/>
            </a:pPr>
            <a:endParaRPr sz="1800" b="0" i="1" u="none" strike="noStrike" cap="none">
              <a:solidFill>
                <a:schemeClr val="lt1"/>
              </a:solidFill>
              <a:latin typeface="Calibri"/>
              <a:ea typeface="Calibri"/>
              <a:cs typeface="Calibri"/>
              <a:sym typeface="Calibri"/>
            </a:endParaRPr>
          </a:p>
        </p:txBody>
      </p:sp>
      <p:sp>
        <p:nvSpPr>
          <p:cNvPr id="909" name="Google Shape;909;p28"/>
          <p:cNvSpPr txBox="1"/>
          <p:nvPr/>
        </p:nvSpPr>
        <p:spPr>
          <a:xfrm>
            <a:off x="5095566" y="2382186"/>
            <a:ext cx="2447925" cy="40005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chemeClr val="lt1"/>
              </a:buClr>
              <a:buSzPts val="2000"/>
              <a:buFont typeface="Calibri"/>
              <a:buNone/>
            </a:pPr>
            <a:r>
              <a:rPr lang="en-US" sz="2000" b="1" i="1" u="none">
                <a:solidFill>
                  <a:schemeClr val="lt1"/>
                </a:solidFill>
                <a:latin typeface="Calibri"/>
                <a:ea typeface="Calibri"/>
                <a:cs typeface="Calibri"/>
                <a:sym typeface="Calibri"/>
              </a:rPr>
              <a:t>2</a:t>
            </a:r>
            <a:r>
              <a:rPr lang="en-US" sz="2000" b="1" i="1" u="none" baseline="30000">
                <a:solidFill>
                  <a:schemeClr val="lt1"/>
                </a:solidFill>
                <a:latin typeface="Calibri"/>
                <a:ea typeface="Calibri"/>
                <a:cs typeface="Calibri"/>
                <a:sym typeface="Calibri"/>
              </a:rPr>
              <a:t>de</a:t>
            </a:r>
            <a:r>
              <a:rPr lang="en-US" sz="2000" b="1" i="1" u="none">
                <a:solidFill>
                  <a:schemeClr val="lt1"/>
                </a:solidFill>
                <a:latin typeface="Calibri"/>
                <a:ea typeface="Calibri"/>
                <a:cs typeface="Calibri"/>
                <a:sym typeface="Calibri"/>
              </a:rPr>
              <a:t> Professionnelle</a:t>
            </a:r>
            <a:endParaRPr/>
          </a:p>
        </p:txBody>
      </p:sp>
      <p:sp>
        <p:nvSpPr>
          <p:cNvPr id="910" name="Google Shape;910;p28"/>
          <p:cNvSpPr txBox="1"/>
          <p:nvPr/>
        </p:nvSpPr>
        <p:spPr>
          <a:xfrm>
            <a:off x="1387166" y="893111"/>
            <a:ext cx="3001962" cy="40005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chemeClr val="dk1"/>
              </a:buClr>
              <a:buSzPts val="2000"/>
              <a:buFont typeface="Calibri"/>
              <a:buNone/>
            </a:pPr>
            <a:r>
              <a:rPr lang="en-US" sz="2000" b="0" i="1" u="none" dirty="0" err="1">
                <a:solidFill>
                  <a:schemeClr val="dk1"/>
                </a:solidFill>
                <a:latin typeface="Calibri"/>
                <a:ea typeface="Calibri"/>
                <a:cs typeface="Calibri"/>
                <a:sym typeface="Calibri"/>
              </a:rPr>
              <a:t>Procédure</a:t>
            </a:r>
            <a:r>
              <a:rPr lang="en-US" sz="2000" b="0" i="1" u="none" dirty="0">
                <a:solidFill>
                  <a:schemeClr val="dk1"/>
                </a:solidFill>
                <a:latin typeface="Calibri"/>
                <a:ea typeface="Calibri"/>
                <a:cs typeface="Calibri"/>
                <a:sym typeface="Calibri"/>
              </a:rPr>
              <a:t> </a:t>
            </a:r>
            <a:r>
              <a:rPr lang="en-US" sz="2000" b="0" i="1" u="none" dirty="0" err="1">
                <a:solidFill>
                  <a:schemeClr val="dk1"/>
                </a:solidFill>
                <a:latin typeface="Calibri"/>
                <a:ea typeface="Calibri"/>
                <a:cs typeface="Calibri"/>
                <a:sym typeface="Calibri"/>
              </a:rPr>
              <a:t>passerelle</a:t>
            </a:r>
            <a:endParaRPr dirty="0"/>
          </a:p>
        </p:txBody>
      </p:sp>
      <p:sp>
        <p:nvSpPr>
          <p:cNvPr id="913" name="Google Shape;913;p28"/>
          <p:cNvSpPr/>
          <p:nvPr/>
        </p:nvSpPr>
        <p:spPr>
          <a:xfrm rot="-5400000" flipH="1">
            <a:off x="2293628" y="3617261"/>
            <a:ext cx="1079500" cy="107950"/>
          </a:xfrm>
          <a:prstGeom prst="leftArrow">
            <a:avLst>
              <a:gd name="adj1" fmla="val 1633"/>
              <a:gd name="adj2" fmla="val 50000"/>
            </a:avLst>
          </a:prstGeom>
          <a:solidFill>
            <a:srgbClr val="40404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sp>
        <p:nvSpPr>
          <p:cNvPr id="914" name="Google Shape;914;p28"/>
          <p:cNvSpPr txBox="1"/>
          <p:nvPr/>
        </p:nvSpPr>
        <p:spPr>
          <a:xfrm>
            <a:off x="2836553" y="4164948"/>
            <a:ext cx="1139825" cy="46037"/>
          </a:xfrm>
          <a:prstGeom prst="rect">
            <a:avLst/>
          </a:prstGeom>
          <a:solidFill>
            <a:srgbClr val="40404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sp>
        <p:nvSpPr>
          <p:cNvPr id="915" name="Google Shape;915;p28"/>
          <p:cNvSpPr txBox="1"/>
          <p:nvPr/>
        </p:nvSpPr>
        <p:spPr>
          <a:xfrm>
            <a:off x="5351153" y="4164948"/>
            <a:ext cx="1092200" cy="46037"/>
          </a:xfrm>
          <a:prstGeom prst="rect">
            <a:avLst/>
          </a:prstGeom>
          <a:solidFill>
            <a:srgbClr val="40404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grpSp>
        <p:nvGrpSpPr>
          <p:cNvPr id="916" name="Google Shape;916;p28"/>
          <p:cNvGrpSpPr/>
          <p:nvPr/>
        </p:nvGrpSpPr>
        <p:grpSpPr>
          <a:xfrm>
            <a:off x="3808103" y="3903011"/>
            <a:ext cx="1550987" cy="596900"/>
            <a:chOff x="2262776" y="5097240"/>
            <a:chExt cx="5082661" cy="596900"/>
          </a:xfrm>
        </p:grpSpPr>
        <p:sp>
          <p:nvSpPr>
            <p:cNvPr id="917" name="Google Shape;917;p28"/>
            <p:cNvSpPr/>
            <p:nvPr/>
          </p:nvSpPr>
          <p:spPr>
            <a:xfrm>
              <a:off x="2262776" y="5097240"/>
              <a:ext cx="5082661" cy="596900"/>
            </a:xfrm>
            <a:prstGeom prst="rect">
              <a:avLst/>
            </a:prstGeom>
            <a:solidFill>
              <a:srgbClr val="860000"/>
            </a:solidFill>
            <a:ln>
              <a:noFill/>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lt1"/>
                </a:buClr>
                <a:buSzPts val="1800"/>
                <a:buFont typeface="Arial"/>
                <a:buNone/>
              </a:pPr>
              <a:endParaRPr sz="1800" b="0" i="1" u="none" strike="noStrike" cap="none">
                <a:solidFill>
                  <a:schemeClr val="lt1"/>
                </a:solidFill>
                <a:latin typeface="Calibri"/>
                <a:ea typeface="Calibri"/>
                <a:cs typeface="Calibri"/>
                <a:sym typeface="Calibri"/>
              </a:endParaRPr>
            </a:p>
          </p:txBody>
        </p:sp>
        <p:sp>
          <p:nvSpPr>
            <p:cNvPr id="918" name="Google Shape;918;p28"/>
            <p:cNvSpPr txBox="1"/>
            <p:nvPr/>
          </p:nvSpPr>
          <p:spPr>
            <a:xfrm>
              <a:off x="3310134" y="5164857"/>
              <a:ext cx="3174356" cy="46166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2400"/>
                <a:buFont typeface="Calibri"/>
                <a:buNone/>
              </a:pPr>
              <a:r>
                <a:rPr lang="en-US" sz="2400" b="1" i="0" u="none">
                  <a:solidFill>
                    <a:schemeClr val="lt1"/>
                  </a:solidFill>
                  <a:latin typeface="Calibri"/>
                  <a:ea typeface="Calibri"/>
                  <a:cs typeface="Calibri"/>
                  <a:sym typeface="Calibri"/>
                </a:rPr>
                <a:t>2</a:t>
              </a:r>
              <a:r>
                <a:rPr lang="en-US" sz="2400" b="1" i="0" u="none" baseline="30000">
                  <a:solidFill>
                    <a:schemeClr val="lt1"/>
                  </a:solidFill>
                  <a:latin typeface="Calibri"/>
                  <a:ea typeface="Calibri"/>
                  <a:cs typeface="Calibri"/>
                  <a:sym typeface="Calibri"/>
                </a:rPr>
                <a:t>de</a:t>
              </a:r>
              <a:r>
                <a:rPr lang="en-US" sz="2400" b="1" i="0" u="none">
                  <a:solidFill>
                    <a:schemeClr val="lt1"/>
                  </a:solidFill>
                  <a:latin typeface="Calibri"/>
                  <a:ea typeface="Calibri"/>
                  <a:cs typeface="Calibri"/>
                  <a:sym typeface="Calibri"/>
                </a:rPr>
                <a:t> GT</a:t>
              </a:r>
              <a:endParaRPr/>
            </a:p>
          </p:txBody>
        </p:sp>
      </p:grpSp>
      <p:sp>
        <p:nvSpPr>
          <p:cNvPr id="919" name="Google Shape;919;p28"/>
          <p:cNvSpPr/>
          <p:nvPr/>
        </p:nvSpPr>
        <p:spPr>
          <a:xfrm rot="-5400000" flipH="1">
            <a:off x="2424597" y="1687654"/>
            <a:ext cx="823912" cy="114300"/>
          </a:xfrm>
          <a:prstGeom prst="leftArrow">
            <a:avLst>
              <a:gd name="adj1" fmla="val 2229"/>
              <a:gd name="adj2" fmla="val 50000"/>
            </a:avLst>
          </a:prstGeom>
          <a:solidFill>
            <a:srgbClr val="40404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sp>
        <p:nvSpPr>
          <p:cNvPr id="922" name="Google Shape;922;p28"/>
          <p:cNvSpPr/>
          <p:nvPr/>
        </p:nvSpPr>
        <p:spPr>
          <a:xfrm rot="-5400000" flipH="1">
            <a:off x="5907572" y="3618054"/>
            <a:ext cx="1071562" cy="114300"/>
          </a:xfrm>
          <a:prstGeom prst="leftArrow">
            <a:avLst>
              <a:gd name="adj1" fmla="val 1717"/>
              <a:gd name="adj2" fmla="val 50000"/>
            </a:avLst>
          </a:prstGeom>
          <a:solidFill>
            <a:srgbClr val="40404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sp>
        <p:nvSpPr>
          <p:cNvPr id="907" name="Google Shape;907;p28"/>
          <p:cNvSpPr txBox="1"/>
          <p:nvPr/>
        </p:nvSpPr>
        <p:spPr>
          <a:xfrm>
            <a:off x="1680124" y="2423325"/>
            <a:ext cx="2471737" cy="40005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chemeClr val="lt1"/>
              </a:buClr>
              <a:buSzPts val="2000"/>
              <a:buFont typeface="Calibri"/>
              <a:buNone/>
            </a:pPr>
            <a:r>
              <a:rPr lang="en-US" sz="2000" b="1" i="1" u="none" dirty="0">
                <a:solidFill>
                  <a:schemeClr val="lt1"/>
                </a:solidFill>
                <a:latin typeface="Calibri"/>
                <a:ea typeface="Calibri"/>
                <a:cs typeface="Calibri"/>
                <a:sym typeface="Calibri"/>
              </a:rPr>
              <a:t>1</a:t>
            </a:r>
            <a:r>
              <a:rPr lang="en-US" sz="2000" b="1" i="1" u="none" baseline="30000" dirty="0">
                <a:solidFill>
                  <a:schemeClr val="lt1"/>
                </a:solidFill>
                <a:latin typeface="Calibri"/>
                <a:ea typeface="Calibri"/>
                <a:cs typeface="Calibri"/>
                <a:sym typeface="Calibri"/>
              </a:rPr>
              <a:t>re</a:t>
            </a:r>
            <a:r>
              <a:rPr lang="en-US" sz="2000" b="1" i="1" u="none" dirty="0">
                <a:solidFill>
                  <a:schemeClr val="lt1"/>
                </a:solidFill>
                <a:latin typeface="Calibri"/>
                <a:ea typeface="Calibri"/>
                <a:cs typeface="Calibri"/>
                <a:sym typeface="Calibri"/>
              </a:rPr>
              <a:t> </a:t>
            </a:r>
            <a:r>
              <a:rPr lang="en-US" sz="2000" b="1" i="1" u="none" dirty="0" err="1">
                <a:solidFill>
                  <a:schemeClr val="lt1"/>
                </a:solidFill>
                <a:latin typeface="Calibri"/>
                <a:ea typeface="Calibri"/>
                <a:cs typeface="Calibri"/>
                <a:sym typeface="Calibri"/>
              </a:rPr>
              <a:t>Professionnelle</a:t>
            </a:r>
            <a:endParaRPr dirty="0"/>
          </a:p>
        </p:txBody>
      </p:sp>
      <p:sp>
        <p:nvSpPr>
          <p:cNvPr id="4" name="ZoneTexte 3">
            <a:extLst>
              <a:ext uri="{FF2B5EF4-FFF2-40B4-BE49-F238E27FC236}">
                <a16:creationId xmlns:a16="http://schemas.microsoft.com/office/drawing/2014/main" id="{2010A0CF-5AFD-DD85-324F-49D974B45046}"/>
              </a:ext>
            </a:extLst>
          </p:cNvPr>
          <p:cNvSpPr txBox="1"/>
          <p:nvPr/>
        </p:nvSpPr>
        <p:spPr>
          <a:xfrm>
            <a:off x="2326038" y="234853"/>
            <a:ext cx="4572000" cy="369332"/>
          </a:xfrm>
          <a:prstGeom prst="rect">
            <a:avLst/>
          </a:prstGeom>
          <a:noFill/>
        </p:spPr>
        <p:txBody>
          <a:bodyPr wrap="square">
            <a:spAutoFit/>
          </a:bodyPr>
          <a:lstStyle/>
          <a:p>
            <a:pPr marL="0" marR="0" lvl="0" indent="0" algn="ctr" rtl="0">
              <a:lnSpc>
                <a:spcPct val="100000"/>
              </a:lnSpc>
              <a:spcBef>
                <a:spcPts val="0"/>
              </a:spcBef>
              <a:spcAft>
                <a:spcPts val="0"/>
              </a:spcAft>
              <a:buClr>
                <a:srgbClr val="FFFFFF"/>
              </a:buClr>
              <a:buSzPts val="2800"/>
              <a:buFont typeface="Arial Black"/>
              <a:buNone/>
            </a:pPr>
            <a:r>
              <a:rPr lang="en-US" sz="1800" b="1" i="0" u="none" dirty="0">
                <a:latin typeface="Arial Black"/>
                <a:ea typeface="Arial Black"/>
                <a:cs typeface="Arial Black"/>
                <a:sym typeface="Arial Black"/>
              </a:rPr>
              <a:t>L’ </a:t>
            </a:r>
            <a:r>
              <a:rPr lang="en-US" sz="1800" b="1" i="0" u="none" dirty="0" err="1">
                <a:latin typeface="Arial Black"/>
                <a:ea typeface="Arial Black"/>
                <a:cs typeface="Arial Black"/>
                <a:sym typeface="Arial Black"/>
              </a:rPr>
              <a:t>enseignement</a:t>
            </a:r>
            <a:r>
              <a:rPr lang="en-US" sz="1800" b="1" i="0" u="none" dirty="0">
                <a:latin typeface="Arial Black"/>
                <a:ea typeface="Arial Black"/>
                <a:cs typeface="Arial Black"/>
                <a:sym typeface="Arial Black"/>
              </a:rPr>
              <a:t> </a:t>
            </a:r>
            <a:r>
              <a:rPr lang="en-US" sz="1800" b="1" i="0" u="none" dirty="0" err="1">
                <a:latin typeface="Arial Black"/>
                <a:ea typeface="Arial Black"/>
                <a:cs typeface="Arial Black"/>
                <a:sym typeface="Arial Black"/>
              </a:rPr>
              <a:t>professionnel</a:t>
            </a:r>
            <a:endParaRPr lang="en-US" dirty="0"/>
          </a:p>
        </p:txBody>
      </p:sp>
    </p:spTree>
    <p:extLst>
      <p:ext uri="{BB962C8B-B14F-4D97-AF65-F5344CB8AC3E}">
        <p14:creationId xmlns:p14="http://schemas.microsoft.com/office/powerpoint/2010/main" val="31752756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14"/>
                                        </p:tgtEl>
                                        <p:attrNameLst>
                                          <p:attrName>style.visibility</p:attrName>
                                        </p:attrNameLst>
                                      </p:cBhvr>
                                      <p:to>
                                        <p:strVal val="visible"/>
                                      </p:to>
                                    </p:set>
                                    <p:animEffect transition="in" filter="fade">
                                      <p:cBhvr>
                                        <p:cTn id="7" dur="500"/>
                                        <p:tgtEl>
                                          <p:spTgt spid="91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913"/>
                                        </p:tgtEl>
                                        <p:attrNameLst>
                                          <p:attrName>style.visibility</p:attrName>
                                        </p:attrNameLst>
                                      </p:cBhvr>
                                      <p:to>
                                        <p:strVal val="visible"/>
                                      </p:to>
                                    </p:set>
                                    <p:animEffect transition="in" filter="fade">
                                      <p:cBhvr>
                                        <p:cTn id="11" dur="500"/>
                                        <p:tgtEl>
                                          <p:spTgt spid="913"/>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915"/>
                                        </p:tgtEl>
                                        <p:attrNameLst>
                                          <p:attrName>style.visibility</p:attrName>
                                        </p:attrNameLst>
                                      </p:cBhvr>
                                      <p:to>
                                        <p:strVal val="visible"/>
                                      </p:to>
                                    </p:set>
                                    <p:animEffect transition="in" filter="fade">
                                      <p:cBhvr>
                                        <p:cTn id="16" dur="500"/>
                                        <p:tgtEl>
                                          <p:spTgt spid="915"/>
                                        </p:tgtEl>
                                      </p:cBhvr>
                                    </p:animEffect>
                                  </p:childTnLst>
                                </p:cTn>
                              </p:par>
                            </p:childTnLst>
                          </p:cTn>
                        </p:par>
                        <p:par>
                          <p:cTn id="17" fill="hold">
                            <p:stCondLst>
                              <p:cond delay="500"/>
                            </p:stCondLst>
                            <p:childTnLst>
                              <p:par>
                                <p:cTn id="18" presetID="1" presetClass="entr" presetSubtype="0" fill="hold" nodeType="afterEffect">
                                  <p:stCondLst>
                                    <p:cond delay="0"/>
                                  </p:stCondLst>
                                  <p:childTnLst>
                                    <p:set>
                                      <p:cBhvr>
                                        <p:cTn id="19" dur="1" fill="hold">
                                          <p:stCondLst>
                                            <p:cond delay="0"/>
                                          </p:stCondLst>
                                        </p:cTn>
                                        <p:tgtEl>
                                          <p:spTgt spid="909"/>
                                        </p:tgtEl>
                                        <p:attrNameLst>
                                          <p:attrName>style.visibility</p:attrName>
                                        </p:attrNameLst>
                                      </p:cBhvr>
                                      <p:to>
                                        <p:strVal val="visible"/>
                                      </p:to>
                                    </p:set>
                                  </p:childTnLst>
                                </p:cTn>
                              </p:par>
                            </p:childTnLst>
                          </p:cTn>
                        </p:par>
                        <p:par>
                          <p:cTn id="20" fill="hold">
                            <p:stCondLst>
                              <p:cond delay="500"/>
                            </p:stCondLst>
                            <p:childTnLst>
                              <p:par>
                                <p:cTn id="21" presetID="10" presetClass="entr" presetSubtype="0" fill="hold" nodeType="afterEffect">
                                  <p:stCondLst>
                                    <p:cond delay="0"/>
                                  </p:stCondLst>
                                  <p:childTnLst>
                                    <p:set>
                                      <p:cBhvr>
                                        <p:cTn id="22" dur="1" fill="hold">
                                          <p:stCondLst>
                                            <p:cond delay="0"/>
                                          </p:stCondLst>
                                        </p:cTn>
                                        <p:tgtEl>
                                          <p:spTgt spid="922"/>
                                        </p:tgtEl>
                                        <p:attrNameLst>
                                          <p:attrName>style.visibility</p:attrName>
                                        </p:attrNameLst>
                                      </p:cBhvr>
                                      <p:to>
                                        <p:strVal val="visible"/>
                                      </p:to>
                                    </p:set>
                                    <p:animEffect transition="in" filter="fade">
                                      <p:cBhvr>
                                        <p:cTn id="23" dur="500"/>
                                        <p:tgtEl>
                                          <p:spTgt spid="922"/>
                                        </p:tgtEl>
                                      </p:cBhvr>
                                    </p:animEffect>
                                  </p:childTnLst>
                                </p:cTn>
                              </p:par>
                            </p:childTnLst>
                          </p:cTn>
                        </p:par>
                        <p:par>
                          <p:cTn id="24" fill="hold">
                            <p:stCondLst>
                              <p:cond delay="1000"/>
                            </p:stCondLst>
                            <p:childTnLst>
                              <p:par>
                                <p:cTn id="25" presetID="10" presetClass="entr" presetSubtype="0" fill="hold" nodeType="afterEffect">
                                  <p:stCondLst>
                                    <p:cond delay="3000"/>
                                  </p:stCondLst>
                                  <p:childTnLst>
                                    <p:set>
                                      <p:cBhvr>
                                        <p:cTn id="26" dur="1" fill="hold">
                                          <p:stCondLst>
                                            <p:cond delay="0"/>
                                          </p:stCondLst>
                                        </p:cTn>
                                        <p:tgtEl>
                                          <p:spTgt spid="919"/>
                                        </p:tgtEl>
                                        <p:attrNameLst>
                                          <p:attrName>style.visibility</p:attrName>
                                        </p:attrNameLst>
                                      </p:cBhvr>
                                      <p:to>
                                        <p:strVal val="visible"/>
                                      </p:to>
                                    </p:set>
                                    <p:animEffect transition="in" filter="fade">
                                      <p:cBhvr>
                                        <p:cTn id="27" dur="500"/>
                                        <p:tgtEl>
                                          <p:spTgt spid="919"/>
                                        </p:tgtEl>
                                      </p:cBhvr>
                                    </p:animEffect>
                                  </p:childTnLst>
                                </p:cTn>
                              </p:par>
                            </p:childTnLst>
                          </p:cTn>
                        </p:par>
                        <p:par>
                          <p:cTn id="28" fill="hold">
                            <p:stCondLst>
                              <p:cond delay="4500"/>
                            </p:stCondLst>
                            <p:childTnLst>
                              <p:par>
                                <p:cTn id="29" presetID="1" presetClass="entr" presetSubtype="0" fill="hold" nodeType="afterEffect">
                                  <p:stCondLst>
                                    <p:cond delay="0"/>
                                  </p:stCondLst>
                                  <p:childTnLst>
                                    <p:set>
                                      <p:cBhvr>
                                        <p:cTn id="30" dur="1" fill="hold">
                                          <p:stCondLst>
                                            <p:cond delay="0"/>
                                          </p:stCondLst>
                                        </p:cTn>
                                        <p:tgtEl>
                                          <p:spTgt spid="910"/>
                                        </p:tgtEl>
                                        <p:attrNameLst>
                                          <p:attrName>style.visibility</p:attrName>
                                        </p:attrNameLst>
                                      </p:cBhvr>
                                      <p:to>
                                        <p:strVal val="visible"/>
                                      </p:to>
                                    </p:set>
                                  </p:childTnLst>
                                </p:cTn>
                              </p:par>
                            </p:childTnLst>
                          </p:cTn>
                        </p:par>
                        <p:par>
                          <p:cTn id="31" fill="hold">
                            <p:stCondLst>
                              <p:cond delay="4500"/>
                            </p:stCondLst>
                            <p:childTnLst>
                              <p:par>
                                <p:cTn id="32" presetID="1" presetClass="entr" presetSubtype="0" fill="hold" nodeType="afterEffect">
                                  <p:stCondLst>
                                    <p:cond delay="0"/>
                                  </p:stCondLst>
                                  <p:childTnLst>
                                    <p:set>
                                      <p:cBhvr>
                                        <p:cTn id="33" dur="1" fill="hold">
                                          <p:stCondLst>
                                            <p:cond delay="0"/>
                                          </p:stCondLst>
                                        </p:cTn>
                                        <p:tgtEl>
                                          <p:spTgt spid="90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41" name="Google Shape;741;p27"/>
          <p:cNvGrpSpPr/>
          <p:nvPr/>
        </p:nvGrpSpPr>
        <p:grpSpPr>
          <a:xfrm>
            <a:off x="347958" y="3536219"/>
            <a:ext cx="8690846" cy="1465768"/>
            <a:chOff x="0" y="4293096"/>
            <a:chExt cx="9144000" cy="1656184"/>
          </a:xfrm>
        </p:grpSpPr>
        <p:sp>
          <p:nvSpPr>
            <p:cNvPr id="742" name="Google Shape;742;p27"/>
            <p:cNvSpPr txBox="1"/>
            <p:nvPr/>
          </p:nvSpPr>
          <p:spPr>
            <a:xfrm>
              <a:off x="0" y="4509051"/>
              <a:ext cx="9144000" cy="1224274"/>
            </a:xfrm>
            <a:prstGeom prst="rect">
              <a:avLst/>
            </a:prstGeom>
            <a:solidFill>
              <a:schemeClr val="dk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grpSp>
          <p:nvGrpSpPr>
            <p:cNvPr id="743" name="Google Shape;743;p27"/>
            <p:cNvGrpSpPr/>
            <p:nvPr/>
          </p:nvGrpSpPr>
          <p:grpSpPr>
            <a:xfrm>
              <a:off x="0" y="4293096"/>
              <a:ext cx="9144000" cy="215955"/>
              <a:chOff x="0" y="4293096"/>
              <a:chExt cx="9144000" cy="215955"/>
            </a:xfrm>
          </p:grpSpPr>
          <p:grpSp>
            <p:nvGrpSpPr>
              <p:cNvPr id="744" name="Google Shape;744;p27"/>
              <p:cNvGrpSpPr/>
              <p:nvPr/>
            </p:nvGrpSpPr>
            <p:grpSpPr>
              <a:xfrm>
                <a:off x="0" y="4293096"/>
                <a:ext cx="2741613" cy="215955"/>
                <a:chOff x="0" y="4293096"/>
                <a:chExt cx="2741613" cy="215955"/>
              </a:xfrm>
            </p:grpSpPr>
            <p:grpSp>
              <p:nvGrpSpPr>
                <p:cNvPr id="745" name="Google Shape;745;p27"/>
                <p:cNvGrpSpPr/>
                <p:nvPr/>
              </p:nvGrpSpPr>
              <p:grpSpPr>
                <a:xfrm>
                  <a:off x="0" y="4293096"/>
                  <a:ext cx="395288" cy="215955"/>
                  <a:chOff x="0" y="4293096"/>
                  <a:chExt cx="395288" cy="215955"/>
                </a:xfrm>
              </p:grpSpPr>
              <p:sp>
                <p:nvSpPr>
                  <p:cNvPr id="746" name="Google Shape;746;p27"/>
                  <p:cNvSpPr txBox="1"/>
                  <p:nvPr/>
                </p:nvSpPr>
                <p:spPr>
                  <a:xfrm>
                    <a:off x="0" y="4293096"/>
                    <a:ext cx="395288" cy="215955"/>
                  </a:xfrm>
                  <a:prstGeom prst="rect">
                    <a:avLst/>
                  </a:prstGeom>
                  <a:solidFill>
                    <a:schemeClr val="dk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sp>
                <p:nvSpPr>
                  <p:cNvPr id="747" name="Google Shape;747;p27"/>
                  <p:cNvSpPr txBox="1"/>
                  <p:nvPr/>
                </p:nvSpPr>
                <p:spPr>
                  <a:xfrm>
                    <a:off x="150813" y="4348673"/>
                    <a:ext cx="152400" cy="95274"/>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grpSp>
            <p:grpSp>
              <p:nvGrpSpPr>
                <p:cNvPr id="748" name="Google Shape;748;p27"/>
                <p:cNvGrpSpPr/>
                <p:nvPr/>
              </p:nvGrpSpPr>
              <p:grpSpPr>
                <a:xfrm>
                  <a:off x="385763" y="4293096"/>
                  <a:ext cx="395287" cy="215955"/>
                  <a:chOff x="197" y="4293096"/>
                  <a:chExt cx="395287" cy="215955"/>
                </a:xfrm>
              </p:grpSpPr>
              <p:sp>
                <p:nvSpPr>
                  <p:cNvPr id="749" name="Google Shape;749;p27"/>
                  <p:cNvSpPr txBox="1"/>
                  <p:nvPr/>
                </p:nvSpPr>
                <p:spPr>
                  <a:xfrm>
                    <a:off x="197" y="4293096"/>
                    <a:ext cx="395287" cy="215955"/>
                  </a:xfrm>
                  <a:prstGeom prst="rect">
                    <a:avLst/>
                  </a:prstGeom>
                  <a:solidFill>
                    <a:schemeClr val="dk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sp>
                <p:nvSpPr>
                  <p:cNvPr id="750" name="Google Shape;750;p27"/>
                  <p:cNvSpPr txBox="1"/>
                  <p:nvPr/>
                </p:nvSpPr>
                <p:spPr>
                  <a:xfrm>
                    <a:off x="151009" y="4348673"/>
                    <a:ext cx="152400" cy="95274"/>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grpSp>
            <p:grpSp>
              <p:nvGrpSpPr>
                <p:cNvPr id="751" name="Google Shape;751;p27"/>
                <p:cNvGrpSpPr/>
                <p:nvPr/>
              </p:nvGrpSpPr>
              <p:grpSpPr>
                <a:xfrm>
                  <a:off x="1951038" y="4293096"/>
                  <a:ext cx="395287" cy="215955"/>
                  <a:chOff x="327" y="4293096"/>
                  <a:chExt cx="395287" cy="215955"/>
                </a:xfrm>
              </p:grpSpPr>
              <p:sp>
                <p:nvSpPr>
                  <p:cNvPr id="752" name="Google Shape;752;p27"/>
                  <p:cNvSpPr txBox="1"/>
                  <p:nvPr/>
                </p:nvSpPr>
                <p:spPr>
                  <a:xfrm>
                    <a:off x="327" y="4293096"/>
                    <a:ext cx="395287" cy="215955"/>
                  </a:xfrm>
                  <a:prstGeom prst="rect">
                    <a:avLst/>
                  </a:prstGeom>
                  <a:solidFill>
                    <a:schemeClr val="dk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sp>
                <p:nvSpPr>
                  <p:cNvPr id="753" name="Google Shape;753;p27"/>
                  <p:cNvSpPr txBox="1"/>
                  <p:nvPr/>
                </p:nvSpPr>
                <p:spPr>
                  <a:xfrm>
                    <a:off x="151139" y="4348673"/>
                    <a:ext cx="152400" cy="95274"/>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grpSp>
            <p:grpSp>
              <p:nvGrpSpPr>
                <p:cNvPr id="754" name="Google Shape;754;p27"/>
                <p:cNvGrpSpPr/>
                <p:nvPr/>
              </p:nvGrpSpPr>
              <p:grpSpPr>
                <a:xfrm>
                  <a:off x="1158875" y="4293096"/>
                  <a:ext cx="396875" cy="215955"/>
                  <a:chOff x="-764" y="4293096"/>
                  <a:chExt cx="396875" cy="215955"/>
                </a:xfrm>
              </p:grpSpPr>
              <p:sp>
                <p:nvSpPr>
                  <p:cNvPr id="755" name="Google Shape;755;p27"/>
                  <p:cNvSpPr txBox="1"/>
                  <p:nvPr/>
                </p:nvSpPr>
                <p:spPr>
                  <a:xfrm>
                    <a:off x="-764" y="4293096"/>
                    <a:ext cx="396875" cy="215955"/>
                  </a:xfrm>
                  <a:prstGeom prst="rect">
                    <a:avLst/>
                  </a:prstGeom>
                  <a:solidFill>
                    <a:schemeClr val="dk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sp>
                <p:nvSpPr>
                  <p:cNvPr id="756" name="Google Shape;756;p27"/>
                  <p:cNvSpPr txBox="1"/>
                  <p:nvPr/>
                </p:nvSpPr>
                <p:spPr>
                  <a:xfrm>
                    <a:off x="150049" y="4348673"/>
                    <a:ext cx="153987" cy="95274"/>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grpSp>
            <p:grpSp>
              <p:nvGrpSpPr>
                <p:cNvPr id="757" name="Google Shape;757;p27"/>
                <p:cNvGrpSpPr/>
                <p:nvPr/>
              </p:nvGrpSpPr>
              <p:grpSpPr>
                <a:xfrm>
                  <a:off x="1555750" y="4293096"/>
                  <a:ext cx="395288" cy="215955"/>
                  <a:chOff x="575" y="4293096"/>
                  <a:chExt cx="395288" cy="215955"/>
                </a:xfrm>
              </p:grpSpPr>
              <p:sp>
                <p:nvSpPr>
                  <p:cNvPr id="758" name="Google Shape;758;p27"/>
                  <p:cNvSpPr txBox="1"/>
                  <p:nvPr/>
                </p:nvSpPr>
                <p:spPr>
                  <a:xfrm>
                    <a:off x="575" y="4293096"/>
                    <a:ext cx="395288" cy="215955"/>
                  </a:xfrm>
                  <a:prstGeom prst="rect">
                    <a:avLst/>
                  </a:prstGeom>
                  <a:solidFill>
                    <a:schemeClr val="dk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sp>
                <p:nvSpPr>
                  <p:cNvPr id="759" name="Google Shape;759;p27"/>
                  <p:cNvSpPr txBox="1"/>
                  <p:nvPr/>
                </p:nvSpPr>
                <p:spPr>
                  <a:xfrm>
                    <a:off x="151388" y="4348673"/>
                    <a:ext cx="152400" cy="95274"/>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grpSp>
            <p:grpSp>
              <p:nvGrpSpPr>
                <p:cNvPr id="760" name="Google Shape;760;p27"/>
                <p:cNvGrpSpPr/>
                <p:nvPr/>
              </p:nvGrpSpPr>
              <p:grpSpPr>
                <a:xfrm>
                  <a:off x="763588" y="4293096"/>
                  <a:ext cx="395287" cy="215955"/>
                  <a:chOff x="-515" y="4293096"/>
                  <a:chExt cx="395287" cy="215955"/>
                </a:xfrm>
              </p:grpSpPr>
              <p:sp>
                <p:nvSpPr>
                  <p:cNvPr id="761" name="Google Shape;761;p27"/>
                  <p:cNvSpPr txBox="1"/>
                  <p:nvPr/>
                </p:nvSpPr>
                <p:spPr>
                  <a:xfrm>
                    <a:off x="-515" y="4293096"/>
                    <a:ext cx="395287" cy="215955"/>
                  </a:xfrm>
                  <a:prstGeom prst="rect">
                    <a:avLst/>
                  </a:prstGeom>
                  <a:solidFill>
                    <a:schemeClr val="dk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sp>
                <p:nvSpPr>
                  <p:cNvPr id="762" name="Google Shape;762;p27"/>
                  <p:cNvSpPr txBox="1"/>
                  <p:nvPr/>
                </p:nvSpPr>
                <p:spPr>
                  <a:xfrm>
                    <a:off x="150297" y="4348673"/>
                    <a:ext cx="152400" cy="95274"/>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grpSp>
            <p:grpSp>
              <p:nvGrpSpPr>
                <p:cNvPr id="763" name="Google Shape;763;p27"/>
                <p:cNvGrpSpPr/>
                <p:nvPr/>
              </p:nvGrpSpPr>
              <p:grpSpPr>
                <a:xfrm>
                  <a:off x="2346325" y="4293096"/>
                  <a:ext cx="395288" cy="215955"/>
                  <a:chOff x="78" y="4293096"/>
                  <a:chExt cx="395288" cy="215955"/>
                </a:xfrm>
              </p:grpSpPr>
              <p:sp>
                <p:nvSpPr>
                  <p:cNvPr id="764" name="Google Shape;764;p27"/>
                  <p:cNvSpPr txBox="1"/>
                  <p:nvPr/>
                </p:nvSpPr>
                <p:spPr>
                  <a:xfrm>
                    <a:off x="78" y="4293096"/>
                    <a:ext cx="395288" cy="215955"/>
                  </a:xfrm>
                  <a:prstGeom prst="rect">
                    <a:avLst/>
                  </a:prstGeom>
                  <a:solidFill>
                    <a:schemeClr val="dk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sp>
                <p:nvSpPr>
                  <p:cNvPr id="765" name="Google Shape;765;p27"/>
                  <p:cNvSpPr txBox="1"/>
                  <p:nvPr/>
                </p:nvSpPr>
                <p:spPr>
                  <a:xfrm>
                    <a:off x="150891" y="4348673"/>
                    <a:ext cx="152400" cy="95274"/>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grpSp>
          </p:grpSp>
          <p:grpSp>
            <p:nvGrpSpPr>
              <p:cNvPr id="766" name="Google Shape;766;p27"/>
              <p:cNvGrpSpPr/>
              <p:nvPr/>
            </p:nvGrpSpPr>
            <p:grpSpPr>
              <a:xfrm>
                <a:off x="2740025" y="4293096"/>
                <a:ext cx="2741613" cy="215955"/>
                <a:chOff x="567" y="4293096"/>
                <a:chExt cx="2741613" cy="215955"/>
              </a:xfrm>
            </p:grpSpPr>
            <p:grpSp>
              <p:nvGrpSpPr>
                <p:cNvPr id="767" name="Google Shape;767;p27"/>
                <p:cNvGrpSpPr/>
                <p:nvPr/>
              </p:nvGrpSpPr>
              <p:grpSpPr>
                <a:xfrm>
                  <a:off x="567" y="4293096"/>
                  <a:ext cx="395288" cy="215955"/>
                  <a:chOff x="567" y="4293096"/>
                  <a:chExt cx="395288" cy="215955"/>
                </a:xfrm>
              </p:grpSpPr>
              <p:sp>
                <p:nvSpPr>
                  <p:cNvPr id="768" name="Google Shape;768;p27"/>
                  <p:cNvSpPr txBox="1"/>
                  <p:nvPr/>
                </p:nvSpPr>
                <p:spPr>
                  <a:xfrm>
                    <a:off x="567" y="4293096"/>
                    <a:ext cx="395288" cy="215955"/>
                  </a:xfrm>
                  <a:prstGeom prst="rect">
                    <a:avLst/>
                  </a:prstGeom>
                  <a:solidFill>
                    <a:schemeClr val="dk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sp>
                <p:nvSpPr>
                  <p:cNvPr id="769" name="Google Shape;769;p27"/>
                  <p:cNvSpPr txBox="1"/>
                  <p:nvPr/>
                </p:nvSpPr>
                <p:spPr>
                  <a:xfrm>
                    <a:off x="151380" y="4348673"/>
                    <a:ext cx="152400" cy="95274"/>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grpSp>
            <p:grpSp>
              <p:nvGrpSpPr>
                <p:cNvPr id="770" name="Google Shape;770;p27"/>
                <p:cNvGrpSpPr/>
                <p:nvPr/>
              </p:nvGrpSpPr>
              <p:grpSpPr>
                <a:xfrm>
                  <a:off x="386330" y="4293096"/>
                  <a:ext cx="395287" cy="215955"/>
                  <a:chOff x="764" y="4293096"/>
                  <a:chExt cx="395287" cy="215955"/>
                </a:xfrm>
              </p:grpSpPr>
              <p:sp>
                <p:nvSpPr>
                  <p:cNvPr id="771" name="Google Shape;771;p27"/>
                  <p:cNvSpPr txBox="1"/>
                  <p:nvPr/>
                </p:nvSpPr>
                <p:spPr>
                  <a:xfrm>
                    <a:off x="764" y="4293096"/>
                    <a:ext cx="395287" cy="215955"/>
                  </a:xfrm>
                  <a:prstGeom prst="rect">
                    <a:avLst/>
                  </a:prstGeom>
                  <a:solidFill>
                    <a:schemeClr val="dk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sp>
                <p:nvSpPr>
                  <p:cNvPr id="772" name="Google Shape;772;p27"/>
                  <p:cNvSpPr txBox="1"/>
                  <p:nvPr/>
                </p:nvSpPr>
                <p:spPr>
                  <a:xfrm>
                    <a:off x="151576" y="4348673"/>
                    <a:ext cx="152400" cy="95274"/>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grpSp>
            <p:grpSp>
              <p:nvGrpSpPr>
                <p:cNvPr id="773" name="Google Shape;773;p27"/>
                <p:cNvGrpSpPr/>
                <p:nvPr/>
              </p:nvGrpSpPr>
              <p:grpSpPr>
                <a:xfrm>
                  <a:off x="1992880" y="4293096"/>
                  <a:ext cx="354012" cy="215955"/>
                  <a:chOff x="42169" y="4293096"/>
                  <a:chExt cx="354012" cy="215955"/>
                </a:xfrm>
              </p:grpSpPr>
              <p:sp>
                <p:nvSpPr>
                  <p:cNvPr id="774" name="Google Shape;774;p27"/>
                  <p:cNvSpPr txBox="1"/>
                  <p:nvPr/>
                </p:nvSpPr>
                <p:spPr>
                  <a:xfrm>
                    <a:off x="42169" y="4293096"/>
                    <a:ext cx="354012" cy="215955"/>
                  </a:xfrm>
                  <a:prstGeom prst="rect">
                    <a:avLst/>
                  </a:prstGeom>
                  <a:solidFill>
                    <a:schemeClr val="dk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sp>
                <p:nvSpPr>
                  <p:cNvPr id="775" name="Google Shape;775;p27"/>
                  <p:cNvSpPr txBox="1"/>
                  <p:nvPr/>
                </p:nvSpPr>
                <p:spPr>
                  <a:xfrm>
                    <a:off x="159644" y="4348673"/>
                    <a:ext cx="144462" cy="95274"/>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grpSp>
            <p:grpSp>
              <p:nvGrpSpPr>
                <p:cNvPr id="776" name="Google Shape;776;p27"/>
                <p:cNvGrpSpPr/>
                <p:nvPr/>
              </p:nvGrpSpPr>
              <p:grpSpPr>
                <a:xfrm>
                  <a:off x="1159442" y="4293096"/>
                  <a:ext cx="438150" cy="215955"/>
                  <a:chOff x="-197" y="4293096"/>
                  <a:chExt cx="438150" cy="215955"/>
                </a:xfrm>
              </p:grpSpPr>
              <p:sp>
                <p:nvSpPr>
                  <p:cNvPr id="777" name="Google Shape;777;p27"/>
                  <p:cNvSpPr txBox="1"/>
                  <p:nvPr/>
                </p:nvSpPr>
                <p:spPr>
                  <a:xfrm>
                    <a:off x="-197" y="4293096"/>
                    <a:ext cx="438150" cy="215955"/>
                  </a:xfrm>
                  <a:prstGeom prst="rect">
                    <a:avLst/>
                  </a:prstGeom>
                  <a:solidFill>
                    <a:schemeClr val="dk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sp>
                <p:nvSpPr>
                  <p:cNvPr id="778" name="Google Shape;778;p27"/>
                  <p:cNvSpPr txBox="1"/>
                  <p:nvPr/>
                </p:nvSpPr>
                <p:spPr>
                  <a:xfrm>
                    <a:off x="150616" y="4348673"/>
                    <a:ext cx="195262" cy="95274"/>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grpSp>
            <p:grpSp>
              <p:nvGrpSpPr>
                <p:cNvPr id="779" name="Google Shape;779;p27"/>
                <p:cNvGrpSpPr/>
                <p:nvPr/>
              </p:nvGrpSpPr>
              <p:grpSpPr>
                <a:xfrm>
                  <a:off x="1597592" y="4293096"/>
                  <a:ext cx="395288" cy="215955"/>
                  <a:chOff x="42417" y="4293096"/>
                  <a:chExt cx="395288" cy="215955"/>
                </a:xfrm>
              </p:grpSpPr>
              <p:sp>
                <p:nvSpPr>
                  <p:cNvPr id="780" name="Google Shape;780;p27"/>
                  <p:cNvSpPr txBox="1"/>
                  <p:nvPr/>
                </p:nvSpPr>
                <p:spPr>
                  <a:xfrm>
                    <a:off x="42417" y="4293096"/>
                    <a:ext cx="395288" cy="215955"/>
                  </a:xfrm>
                  <a:prstGeom prst="rect">
                    <a:avLst/>
                  </a:prstGeom>
                  <a:solidFill>
                    <a:schemeClr val="dk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sp>
                <p:nvSpPr>
                  <p:cNvPr id="781" name="Google Shape;781;p27"/>
                  <p:cNvSpPr txBox="1"/>
                  <p:nvPr/>
                </p:nvSpPr>
                <p:spPr>
                  <a:xfrm>
                    <a:off x="193230" y="4348673"/>
                    <a:ext cx="152400" cy="95274"/>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grpSp>
            <p:grpSp>
              <p:nvGrpSpPr>
                <p:cNvPr id="782" name="Google Shape;782;p27"/>
                <p:cNvGrpSpPr/>
                <p:nvPr/>
              </p:nvGrpSpPr>
              <p:grpSpPr>
                <a:xfrm>
                  <a:off x="764155" y="4293096"/>
                  <a:ext cx="395287" cy="215955"/>
                  <a:chOff x="52" y="4293096"/>
                  <a:chExt cx="395287" cy="215955"/>
                </a:xfrm>
              </p:grpSpPr>
              <p:sp>
                <p:nvSpPr>
                  <p:cNvPr id="783" name="Google Shape;783;p27"/>
                  <p:cNvSpPr txBox="1"/>
                  <p:nvPr/>
                </p:nvSpPr>
                <p:spPr>
                  <a:xfrm>
                    <a:off x="52" y="4293096"/>
                    <a:ext cx="395287" cy="215955"/>
                  </a:xfrm>
                  <a:prstGeom prst="rect">
                    <a:avLst/>
                  </a:prstGeom>
                  <a:solidFill>
                    <a:schemeClr val="dk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sp>
                <p:nvSpPr>
                  <p:cNvPr id="784" name="Google Shape;784;p27"/>
                  <p:cNvSpPr txBox="1"/>
                  <p:nvPr/>
                </p:nvSpPr>
                <p:spPr>
                  <a:xfrm>
                    <a:off x="150864" y="4348673"/>
                    <a:ext cx="152400" cy="95274"/>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grpSp>
            <p:grpSp>
              <p:nvGrpSpPr>
                <p:cNvPr id="785" name="Google Shape;785;p27"/>
                <p:cNvGrpSpPr/>
                <p:nvPr/>
              </p:nvGrpSpPr>
              <p:grpSpPr>
                <a:xfrm>
                  <a:off x="2346892" y="4293096"/>
                  <a:ext cx="395288" cy="215955"/>
                  <a:chOff x="645" y="4293096"/>
                  <a:chExt cx="395288" cy="215955"/>
                </a:xfrm>
              </p:grpSpPr>
              <p:sp>
                <p:nvSpPr>
                  <p:cNvPr id="786" name="Google Shape;786;p27"/>
                  <p:cNvSpPr txBox="1"/>
                  <p:nvPr/>
                </p:nvSpPr>
                <p:spPr>
                  <a:xfrm>
                    <a:off x="645" y="4293096"/>
                    <a:ext cx="395288" cy="215955"/>
                  </a:xfrm>
                  <a:prstGeom prst="rect">
                    <a:avLst/>
                  </a:prstGeom>
                  <a:solidFill>
                    <a:schemeClr val="dk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sp>
                <p:nvSpPr>
                  <p:cNvPr id="787" name="Google Shape;787;p27"/>
                  <p:cNvSpPr txBox="1"/>
                  <p:nvPr/>
                </p:nvSpPr>
                <p:spPr>
                  <a:xfrm>
                    <a:off x="151458" y="4348673"/>
                    <a:ext cx="152400" cy="95274"/>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grpSp>
          </p:grpSp>
          <p:grpSp>
            <p:nvGrpSpPr>
              <p:cNvPr id="788" name="Google Shape;788;p27"/>
              <p:cNvGrpSpPr/>
              <p:nvPr/>
            </p:nvGrpSpPr>
            <p:grpSpPr>
              <a:xfrm>
                <a:off x="5481638" y="4293096"/>
                <a:ext cx="395287" cy="215955"/>
                <a:chOff x="397" y="4293096"/>
                <a:chExt cx="395287" cy="215955"/>
              </a:xfrm>
            </p:grpSpPr>
            <p:sp>
              <p:nvSpPr>
                <p:cNvPr id="789" name="Google Shape;789;p27"/>
                <p:cNvSpPr txBox="1"/>
                <p:nvPr/>
              </p:nvSpPr>
              <p:spPr>
                <a:xfrm>
                  <a:off x="397" y="4293096"/>
                  <a:ext cx="395287" cy="215955"/>
                </a:xfrm>
                <a:prstGeom prst="rect">
                  <a:avLst/>
                </a:prstGeom>
                <a:solidFill>
                  <a:schemeClr val="dk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sp>
              <p:nvSpPr>
                <p:cNvPr id="790" name="Google Shape;790;p27"/>
                <p:cNvSpPr txBox="1"/>
                <p:nvPr/>
              </p:nvSpPr>
              <p:spPr>
                <a:xfrm>
                  <a:off x="151209" y="4348673"/>
                  <a:ext cx="152400" cy="95274"/>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grpSp>
          <p:grpSp>
            <p:nvGrpSpPr>
              <p:cNvPr id="791" name="Google Shape;791;p27"/>
              <p:cNvGrpSpPr/>
              <p:nvPr/>
            </p:nvGrpSpPr>
            <p:grpSpPr>
              <a:xfrm>
                <a:off x="5867400" y="4293096"/>
                <a:ext cx="395288" cy="215955"/>
                <a:chOff x="593" y="4293096"/>
                <a:chExt cx="395288" cy="215955"/>
              </a:xfrm>
            </p:grpSpPr>
            <p:sp>
              <p:nvSpPr>
                <p:cNvPr id="792" name="Google Shape;792;p27"/>
                <p:cNvSpPr txBox="1"/>
                <p:nvPr/>
              </p:nvSpPr>
              <p:spPr>
                <a:xfrm>
                  <a:off x="593" y="4293096"/>
                  <a:ext cx="395288" cy="215955"/>
                </a:xfrm>
                <a:prstGeom prst="rect">
                  <a:avLst/>
                </a:prstGeom>
                <a:solidFill>
                  <a:schemeClr val="dk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sp>
              <p:nvSpPr>
                <p:cNvPr id="793" name="Google Shape;793;p27"/>
                <p:cNvSpPr txBox="1"/>
                <p:nvPr/>
              </p:nvSpPr>
              <p:spPr>
                <a:xfrm>
                  <a:off x="151406" y="4348673"/>
                  <a:ext cx="152400" cy="95274"/>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grpSp>
          <p:grpSp>
            <p:nvGrpSpPr>
              <p:cNvPr id="794" name="Google Shape;794;p27"/>
              <p:cNvGrpSpPr/>
              <p:nvPr/>
            </p:nvGrpSpPr>
            <p:grpSpPr>
              <a:xfrm>
                <a:off x="6640513" y="4293096"/>
                <a:ext cx="395287" cy="215955"/>
                <a:chOff x="-367" y="4293096"/>
                <a:chExt cx="395287" cy="215955"/>
              </a:xfrm>
            </p:grpSpPr>
            <p:sp>
              <p:nvSpPr>
                <p:cNvPr id="795" name="Google Shape;795;p27"/>
                <p:cNvSpPr txBox="1"/>
                <p:nvPr/>
              </p:nvSpPr>
              <p:spPr>
                <a:xfrm>
                  <a:off x="-367" y="4293096"/>
                  <a:ext cx="395287" cy="215955"/>
                </a:xfrm>
                <a:prstGeom prst="rect">
                  <a:avLst/>
                </a:prstGeom>
                <a:solidFill>
                  <a:schemeClr val="dk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sp>
              <p:nvSpPr>
                <p:cNvPr id="796" name="Google Shape;796;p27"/>
                <p:cNvSpPr txBox="1"/>
                <p:nvPr/>
              </p:nvSpPr>
              <p:spPr>
                <a:xfrm>
                  <a:off x="150445" y="4348673"/>
                  <a:ext cx="152400" cy="95274"/>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grpSp>
          <p:grpSp>
            <p:nvGrpSpPr>
              <p:cNvPr id="797" name="Google Shape;797;p27"/>
              <p:cNvGrpSpPr/>
              <p:nvPr/>
            </p:nvGrpSpPr>
            <p:grpSpPr>
              <a:xfrm>
                <a:off x="6245225" y="4293096"/>
                <a:ext cx="395288" cy="215955"/>
                <a:chOff x="-119" y="4293096"/>
                <a:chExt cx="395288" cy="215955"/>
              </a:xfrm>
            </p:grpSpPr>
            <p:sp>
              <p:nvSpPr>
                <p:cNvPr id="798" name="Google Shape;798;p27"/>
                <p:cNvSpPr txBox="1"/>
                <p:nvPr/>
              </p:nvSpPr>
              <p:spPr>
                <a:xfrm>
                  <a:off x="-119" y="4293096"/>
                  <a:ext cx="395288" cy="215955"/>
                </a:xfrm>
                <a:prstGeom prst="rect">
                  <a:avLst/>
                </a:prstGeom>
                <a:solidFill>
                  <a:schemeClr val="dk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sp>
              <p:nvSpPr>
                <p:cNvPr id="799" name="Google Shape;799;p27"/>
                <p:cNvSpPr txBox="1"/>
                <p:nvPr/>
              </p:nvSpPr>
              <p:spPr>
                <a:xfrm>
                  <a:off x="150694" y="4348673"/>
                  <a:ext cx="152400" cy="95274"/>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grpSp>
          <p:grpSp>
            <p:nvGrpSpPr>
              <p:cNvPr id="800" name="Google Shape;800;p27"/>
              <p:cNvGrpSpPr/>
              <p:nvPr/>
            </p:nvGrpSpPr>
            <p:grpSpPr>
              <a:xfrm>
                <a:off x="7035800" y="4293096"/>
                <a:ext cx="1187450" cy="215955"/>
                <a:chOff x="7035800" y="4293096"/>
                <a:chExt cx="1187450" cy="215955"/>
              </a:xfrm>
            </p:grpSpPr>
            <p:grpSp>
              <p:nvGrpSpPr>
                <p:cNvPr id="801" name="Google Shape;801;p27"/>
                <p:cNvGrpSpPr/>
                <p:nvPr/>
              </p:nvGrpSpPr>
              <p:grpSpPr>
                <a:xfrm>
                  <a:off x="7389813" y="4293096"/>
                  <a:ext cx="438150" cy="215955"/>
                  <a:chOff x="-42139" y="4293096"/>
                  <a:chExt cx="438150" cy="215955"/>
                </a:xfrm>
              </p:grpSpPr>
              <p:sp>
                <p:nvSpPr>
                  <p:cNvPr id="802" name="Google Shape;802;p27"/>
                  <p:cNvSpPr txBox="1"/>
                  <p:nvPr/>
                </p:nvSpPr>
                <p:spPr>
                  <a:xfrm>
                    <a:off x="-42139" y="4293096"/>
                    <a:ext cx="438150" cy="215955"/>
                  </a:xfrm>
                  <a:prstGeom prst="rect">
                    <a:avLst/>
                  </a:prstGeom>
                  <a:solidFill>
                    <a:schemeClr val="dk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sp>
                <p:nvSpPr>
                  <p:cNvPr id="803" name="Google Shape;803;p27"/>
                  <p:cNvSpPr txBox="1"/>
                  <p:nvPr/>
                </p:nvSpPr>
                <p:spPr>
                  <a:xfrm>
                    <a:off x="149948" y="4348673"/>
                    <a:ext cx="153988" cy="95274"/>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grpSp>
            <p:grpSp>
              <p:nvGrpSpPr>
                <p:cNvPr id="804" name="Google Shape;804;p27"/>
                <p:cNvGrpSpPr/>
                <p:nvPr/>
              </p:nvGrpSpPr>
              <p:grpSpPr>
                <a:xfrm>
                  <a:off x="7035800" y="4293096"/>
                  <a:ext cx="354013" cy="215955"/>
                  <a:chOff x="-616" y="4293096"/>
                  <a:chExt cx="354013" cy="215955"/>
                </a:xfrm>
              </p:grpSpPr>
              <p:sp>
                <p:nvSpPr>
                  <p:cNvPr id="805" name="Google Shape;805;p27"/>
                  <p:cNvSpPr txBox="1"/>
                  <p:nvPr/>
                </p:nvSpPr>
                <p:spPr>
                  <a:xfrm>
                    <a:off x="-616" y="4293096"/>
                    <a:ext cx="354013" cy="215955"/>
                  </a:xfrm>
                  <a:prstGeom prst="rect">
                    <a:avLst/>
                  </a:prstGeom>
                  <a:solidFill>
                    <a:schemeClr val="dk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sp>
                <p:nvSpPr>
                  <p:cNvPr id="806" name="Google Shape;806;p27"/>
                  <p:cNvSpPr txBox="1"/>
                  <p:nvPr/>
                </p:nvSpPr>
                <p:spPr>
                  <a:xfrm>
                    <a:off x="150197" y="4348673"/>
                    <a:ext cx="133350" cy="95274"/>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grpSp>
            <p:grpSp>
              <p:nvGrpSpPr>
                <p:cNvPr id="807" name="Google Shape;807;p27"/>
                <p:cNvGrpSpPr/>
                <p:nvPr/>
              </p:nvGrpSpPr>
              <p:grpSpPr>
                <a:xfrm>
                  <a:off x="7827963" y="4293096"/>
                  <a:ext cx="395287" cy="215955"/>
                  <a:chOff x="475" y="4293096"/>
                  <a:chExt cx="395287" cy="215955"/>
                </a:xfrm>
              </p:grpSpPr>
              <p:sp>
                <p:nvSpPr>
                  <p:cNvPr id="808" name="Google Shape;808;p27"/>
                  <p:cNvSpPr txBox="1"/>
                  <p:nvPr/>
                </p:nvSpPr>
                <p:spPr>
                  <a:xfrm>
                    <a:off x="475" y="4293096"/>
                    <a:ext cx="395287" cy="215955"/>
                  </a:xfrm>
                  <a:prstGeom prst="rect">
                    <a:avLst/>
                  </a:prstGeom>
                  <a:solidFill>
                    <a:schemeClr val="dk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sp>
                <p:nvSpPr>
                  <p:cNvPr id="809" name="Google Shape;809;p27"/>
                  <p:cNvSpPr txBox="1"/>
                  <p:nvPr/>
                </p:nvSpPr>
                <p:spPr>
                  <a:xfrm>
                    <a:off x="151287" y="4348673"/>
                    <a:ext cx="152400" cy="95274"/>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grpSp>
          </p:grpSp>
          <p:grpSp>
            <p:nvGrpSpPr>
              <p:cNvPr id="810" name="Google Shape;810;p27"/>
              <p:cNvGrpSpPr/>
              <p:nvPr/>
            </p:nvGrpSpPr>
            <p:grpSpPr>
              <a:xfrm>
                <a:off x="8597900" y="4293096"/>
                <a:ext cx="395288" cy="215955"/>
                <a:chOff x="-494" y="4293096"/>
                <a:chExt cx="395288" cy="215955"/>
              </a:xfrm>
            </p:grpSpPr>
            <p:sp>
              <p:nvSpPr>
                <p:cNvPr id="811" name="Google Shape;811;p27"/>
                <p:cNvSpPr txBox="1"/>
                <p:nvPr/>
              </p:nvSpPr>
              <p:spPr>
                <a:xfrm>
                  <a:off x="-494" y="4293096"/>
                  <a:ext cx="395288" cy="215955"/>
                </a:xfrm>
                <a:prstGeom prst="rect">
                  <a:avLst/>
                </a:prstGeom>
                <a:solidFill>
                  <a:schemeClr val="dk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sp>
              <p:nvSpPr>
                <p:cNvPr id="812" name="Google Shape;812;p27"/>
                <p:cNvSpPr txBox="1"/>
                <p:nvPr/>
              </p:nvSpPr>
              <p:spPr>
                <a:xfrm>
                  <a:off x="150319" y="4348673"/>
                  <a:ext cx="152400" cy="95274"/>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grpSp>
          <p:grpSp>
            <p:nvGrpSpPr>
              <p:cNvPr id="813" name="Google Shape;813;p27"/>
              <p:cNvGrpSpPr/>
              <p:nvPr/>
            </p:nvGrpSpPr>
            <p:grpSpPr>
              <a:xfrm>
                <a:off x="8202613" y="4293096"/>
                <a:ext cx="395287" cy="215955"/>
                <a:chOff x="-245" y="4293096"/>
                <a:chExt cx="395287" cy="215955"/>
              </a:xfrm>
            </p:grpSpPr>
            <p:sp>
              <p:nvSpPr>
                <p:cNvPr id="814" name="Google Shape;814;p27"/>
                <p:cNvSpPr txBox="1"/>
                <p:nvPr/>
              </p:nvSpPr>
              <p:spPr>
                <a:xfrm>
                  <a:off x="-245" y="4293096"/>
                  <a:ext cx="395287" cy="215955"/>
                </a:xfrm>
                <a:prstGeom prst="rect">
                  <a:avLst/>
                </a:prstGeom>
                <a:solidFill>
                  <a:schemeClr val="dk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sp>
              <p:nvSpPr>
                <p:cNvPr id="815" name="Google Shape;815;p27"/>
                <p:cNvSpPr txBox="1"/>
                <p:nvPr/>
              </p:nvSpPr>
              <p:spPr>
                <a:xfrm>
                  <a:off x="150567" y="4348673"/>
                  <a:ext cx="152400" cy="95274"/>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grpSp>
          <p:sp>
            <p:nvSpPr>
              <p:cNvPr id="816" name="Google Shape;816;p27"/>
              <p:cNvSpPr txBox="1"/>
              <p:nvPr/>
            </p:nvSpPr>
            <p:spPr>
              <a:xfrm>
                <a:off x="8993188" y="4293096"/>
                <a:ext cx="150812" cy="215955"/>
              </a:xfrm>
              <a:prstGeom prst="rect">
                <a:avLst/>
              </a:prstGeom>
              <a:solidFill>
                <a:schemeClr val="dk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grpSp>
        <p:grpSp>
          <p:nvGrpSpPr>
            <p:cNvPr id="817" name="Google Shape;817;p27"/>
            <p:cNvGrpSpPr/>
            <p:nvPr/>
          </p:nvGrpSpPr>
          <p:grpSpPr>
            <a:xfrm>
              <a:off x="0" y="5733325"/>
              <a:ext cx="9144000" cy="215955"/>
              <a:chOff x="0" y="4293165"/>
              <a:chExt cx="9144000" cy="215955"/>
            </a:xfrm>
          </p:grpSpPr>
          <p:grpSp>
            <p:nvGrpSpPr>
              <p:cNvPr id="818" name="Google Shape;818;p27"/>
              <p:cNvGrpSpPr/>
              <p:nvPr/>
            </p:nvGrpSpPr>
            <p:grpSpPr>
              <a:xfrm>
                <a:off x="0" y="4293165"/>
                <a:ext cx="2741613" cy="215955"/>
                <a:chOff x="0" y="4293165"/>
                <a:chExt cx="2741613" cy="215955"/>
              </a:xfrm>
            </p:grpSpPr>
            <p:grpSp>
              <p:nvGrpSpPr>
                <p:cNvPr id="819" name="Google Shape;819;p27"/>
                <p:cNvGrpSpPr/>
                <p:nvPr/>
              </p:nvGrpSpPr>
              <p:grpSpPr>
                <a:xfrm>
                  <a:off x="0" y="4293165"/>
                  <a:ext cx="395288" cy="215955"/>
                  <a:chOff x="0" y="4293165"/>
                  <a:chExt cx="395288" cy="215955"/>
                </a:xfrm>
              </p:grpSpPr>
              <p:sp>
                <p:nvSpPr>
                  <p:cNvPr id="820" name="Google Shape;820;p27"/>
                  <p:cNvSpPr txBox="1"/>
                  <p:nvPr/>
                </p:nvSpPr>
                <p:spPr>
                  <a:xfrm>
                    <a:off x="0" y="4293165"/>
                    <a:ext cx="395288" cy="215955"/>
                  </a:xfrm>
                  <a:prstGeom prst="rect">
                    <a:avLst/>
                  </a:prstGeom>
                  <a:solidFill>
                    <a:schemeClr val="dk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sp>
                <p:nvSpPr>
                  <p:cNvPr id="821" name="Google Shape;821;p27"/>
                  <p:cNvSpPr txBox="1"/>
                  <p:nvPr/>
                </p:nvSpPr>
                <p:spPr>
                  <a:xfrm>
                    <a:off x="150813" y="4348741"/>
                    <a:ext cx="152400" cy="95274"/>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grpSp>
            <p:grpSp>
              <p:nvGrpSpPr>
                <p:cNvPr id="822" name="Google Shape;822;p27"/>
                <p:cNvGrpSpPr/>
                <p:nvPr/>
              </p:nvGrpSpPr>
              <p:grpSpPr>
                <a:xfrm>
                  <a:off x="385763" y="4293165"/>
                  <a:ext cx="395287" cy="215955"/>
                  <a:chOff x="197" y="4293165"/>
                  <a:chExt cx="395287" cy="215955"/>
                </a:xfrm>
              </p:grpSpPr>
              <p:sp>
                <p:nvSpPr>
                  <p:cNvPr id="823" name="Google Shape;823;p27"/>
                  <p:cNvSpPr txBox="1"/>
                  <p:nvPr/>
                </p:nvSpPr>
                <p:spPr>
                  <a:xfrm>
                    <a:off x="197" y="4293165"/>
                    <a:ext cx="395287" cy="215955"/>
                  </a:xfrm>
                  <a:prstGeom prst="rect">
                    <a:avLst/>
                  </a:prstGeom>
                  <a:solidFill>
                    <a:schemeClr val="dk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sp>
                <p:nvSpPr>
                  <p:cNvPr id="824" name="Google Shape;824;p27"/>
                  <p:cNvSpPr txBox="1"/>
                  <p:nvPr/>
                </p:nvSpPr>
                <p:spPr>
                  <a:xfrm>
                    <a:off x="151009" y="4348741"/>
                    <a:ext cx="152400" cy="95274"/>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grpSp>
            <p:grpSp>
              <p:nvGrpSpPr>
                <p:cNvPr id="825" name="Google Shape;825;p27"/>
                <p:cNvGrpSpPr/>
                <p:nvPr/>
              </p:nvGrpSpPr>
              <p:grpSpPr>
                <a:xfrm>
                  <a:off x="1951038" y="4293165"/>
                  <a:ext cx="395287" cy="215955"/>
                  <a:chOff x="327" y="4293165"/>
                  <a:chExt cx="395287" cy="215955"/>
                </a:xfrm>
              </p:grpSpPr>
              <p:sp>
                <p:nvSpPr>
                  <p:cNvPr id="826" name="Google Shape;826;p27"/>
                  <p:cNvSpPr txBox="1"/>
                  <p:nvPr/>
                </p:nvSpPr>
                <p:spPr>
                  <a:xfrm>
                    <a:off x="327" y="4293165"/>
                    <a:ext cx="395287" cy="215955"/>
                  </a:xfrm>
                  <a:prstGeom prst="rect">
                    <a:avLst/>
                  </a:prstGeom>
                  <a:solidFill>
                    <a:schemeClr val="dk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sp>
                <p:nvSpPr>
                  <p:cNvPr id="827" name="Google Shape;827;p27"/>
                  <p:cNvSpPr txBox="1"/>
                  <p:nvPr/>
                </p:nvSpPr>
                <p:spPr>
                  <a:xfrm>
                    <a:off x="151139" y="4348741"/>
                    <a:ext cx="152400" cy="95274"/>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grpSp>
            <p:grpSp>
              <p:nvGrpSpPr>
                <p:cNvPr id="828" name="Google Shape;828;p27"/>
                <p:cNvGrpSpPr/>
                <p:nvPr/>
              </p:nvGrpSpPr>
              <p:grpSpPr>
                <a:xfrm>
                  <a:off x="1158875" y="4293165"/>
                  <a:ext cx="396875" cy="215955"/>
                  <a:chOff x="-764" y="4293165"/>
                  <a:chExt cx="396875" cy="215955"/>
                </a:xfrm>
              </p:grpSpPr>
              <p:sp>
                <p:nvSpPr>
                  <p:cNvPr id="829" name="Google Shape;829;p27"/>
                  <p:cNvSpPr txBox="1"/>
                  <p:nvPr/>
                </p:nvSpPr>
                <p:spPr>
                  <a:xfrm>
                    <a:off x="-764" y="4293165"/>
                    <a:ext cx="396875" cy="215955"/>
                  </a:xfrm>
                  <a:prstGeom prst="rect">
                    <a:avLst/>
                  </a:prstGeom>
                  <a:solidFill>
                    <a:schemeClr val="dk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sp>
                <p:nvSpPr>
                  <p:cNvPr id="830" name="Google Shape;830;p27"/>
                  <p:cNvSpPr txBox="1"/>
                  <p:nvPr/>
                </p:nvSpPr>
                <p:spPr>
                  <a:xfrm>
                    <a:off x="150049" y="4348741"/>
                    <a:ext cx="153987" cy="95274"/>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grpSp>
            <p:grpSp>
              <p:nvGrpSpPr>
                <p:cNvPr id="831" name="Google Shape;831;p27"/>
                <p:cNvGrpSpPr/>
                <p:nvPr/>
              </p:nvGrpSpPr>
              <p:grpSpPr>
                <a:xfrm>
                  <a:off x="1555750" y="4293165"/>
                  <a:ext cx="395288" cy="215955"/>
                  <a:chOff x="575" y="4293165"/>
                  <a:chExt cx="395288" cy="215955"/>
                </a:xfrm>
              </p:grpSpPr>
              <p:sp>
                <p:nvSpPr>
                  <p:cNvPr id="832" name="Google Shape;832;p27"/>
                  <p:cNvSpPr txBox="1"/>
                  <p:nvPr/>
                </p:nvSpPr>
                <p:spPr>
                  <a:xfrm>
                    <a:off x="575" y="4293165"/>
                    <a:ext cx="395288" cy="215955"/>
                  </a:xfrm>
                  <a:prstGeom prst="rect">
                    <a:avLst/>
                  </a:prstGeom>
                  <a:solidFill>
                    <a:schemeClr val="dk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sp>
                <p:nvSpPr>
                  <p:cNvPr id="833" name="Google Shape;833;p27"/>
                  <p:cNvSpPr txBox="1"/>
                  <p:nvPr/>
                </p:nvSpPr>
                <p:spPr>
                  <a:xfrm>
                    <a:off x="151388" y="4348741"/>
                    <a:ext cx="152400" cy="95274"/>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grpSp>
            <p:grpSp>
              <p:nvGrpSpPr>
                <p:cNvPr id="834" name="Google Shape;834;p27"/>
                <p:cNvGrpSpPr/>
                <p:nvPr/>
              </p:nvGrpSpPr>
              <p:grpSpPr>
                <a:xfrm>
                  <a:off x="763588" y="4293165"/>
                  <a:ext cx="395287" cy="215955"/>
                  <a:chOff x="-515" y="4293165"/>
                  <a:chExt cx="395287" cy="215955"/>
                </a:xfrm>
              </p:grpSpPr>
              <p:sp>
                <p:nvSpPr>
                  <p:cNvPr id="835" name="Google Shape;835;p27"/>
                  <p:cNvSpPr txBox="1"/>
                  <p:nvPr/>
                </p:nvSpPr>
                <p:spPr>
                  <a:xfrm>
                    <a:off x="-515" y="4293165"/>
                    <a:ext cx="395287" cy="215955"/>
                  </a:xfrm>
                  <a:prstGeom prst="rect">
                    <a:avLst/>
                  </a:prstGeom>
                  <a:solidFill>
                    <a:schemeClr val="dk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sp>
                <p:nvSpPr>
                  <p:cNvPr id="836" name="Google Shape;836;p27"/>
                  <p:cNvSpPr txBox="1"/>
                  <p:nvPr/>
                </p:nvSpPr>
                <p:spPr>
                  <a:xfrm>
                    <a:off x="150297" y="4348741"/>
                    <a:ext cx="152400" cy="95274"/>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grpSp>
            <p:grpSp>
              <p:nvGrpSpPr>
                <p:cNvPr id="837" name="Google Shape;837;p27"/>
                <p:cNvGrpSpPr/>
                <p:nvPr/>
              </p:nvGrpSpPr>
              <p:grpSpPr>
                <a:xfrm>
                  <a:off x="2346325" y="4293165"/>
                  <a:ext cx="395288" cy="215955"/>
                  <a:chOff x="78" y="4293165"/>
                  <a:chExt cx="395288" cy="215955"/>
                </a:xfrm>
              </p:grpSpPr>
              <p:sp>
                <p:nvSpPr>
                  <p:cNvPr id="838" name="Google Shape;838;p27"/>
                  <p:cNvSpPr txBox="1"/>
                  <p:nvPr/>
                </p:nvSpPr>
                <p:spPr>
                  <a:xfrm>
                    <a:off x="78" y="4293165"/>
                    <a:ext cx="395288" cy="215955"/>
                  </a:xfrm>
                  <a:prstGeom prst="rect">
                    <a:avLst/>
                  </a:prstGeom>
                  <a:solidFill>
                    <a:schemeClr val="dk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sp>
                <p:nvSpPr>
                  <p:cNvPr id="839" name="Google Shape;839;p27"/>
                  <p:cNvSpPr txBox="1"/>
                  <p:nvPr/>
                </p:nvSpPr>
                <p:spPr>
                  <a:xfrm>
                    <a:off x="150891" y="4348741"/>
                    <a:ext cx="152400" cy="95274"/>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grpSp>
          </p:grpSp>
          <p:grpSp>
            <p:nvGrpSpPr>
              <p:cNvPr id="840" name="Google Shape;840;p27"/>
              <p:cNvGrpSpPr/>
              <p:nvPr/>
            </p:nvGrpSpPr>
            <p:grpSpPr>
              <a:xfrm>
                <a:off x="2740025" y="4293165"/>
                <a:ext cx="2741613" cy="215955"/>
                <a:chOff x="567" y="4293165"/>
                <a:chExt cx="2741613" cy="215955"/>
              </a:xfrm>
            </p:grpSpPr>
            <p:grpSp>
              <p:nvGrpSpPr>
                <p:cNvPr id="841" name="Google Shape;841;p27"/>
                <p:cNvGrpSpPr/>
                <p:nvPr/>
              </p:nvGrpSpPr>
              <p:grpSpPr>
                <a:xfrm>
                  <a:off x="567" y="4293165"/>
                  <a:ext cx="395288" cy="215955"/>
                  <a:chOff x="567" y="4293165"/>
                  <a:chExt cx="395288" cy="215955"/>
                </a:xfrm>
              </p:grpSpPr>
              <p:sp>
                <p:nvSpPr>
                  <p:cNvPr id="842" name="Google Shape;842;p27"/>
                  <p:cNvSpPr txBox="1"/>
                  <p:nvPr/>
                </p:nvSpPr>
                <p:spPr>
                  <a:xfrm>
                    <a:off x="567" y="4293165"/>
                    <a:ext cx="395288" cy="215955"/>
                  </a:xfrm>
                  <a:prstGeom prst="rect">
                    <a:avLst/>
                  </a:prstGeom>
                  <a:solidFill>
                    <a:schemeClr val="dk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sp>
                <p:nvSpPr>
                  <p:cNvPr id="843" name="Google Shape;843;p27"/>
                  <p:cNvSpPr txBox="1"/>
                  <p:nvPr/>
                </p:nvSpPr>
                <p:spPr>
                  <a:xfrm>
                    <a:off x="151380" y="4348741"/>
                    <a:ext cx="152400" cy="95274"/>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grpSp>
            <p:grpSp>
              <p:nvGrpSpPr>
                <p:cNvPr id="844" name="Google Shape;844;p27"/>
                <p:cNvGrpSpPr/>
                <p:nvPr/>
              </p:nvGrpSpPr>
              <p:grpSpPr>
                <a:xfrm>
                  <a:off x="386330" y="4293165"/>
                  <a:ext cx="395287" cy="215955"/>
                  <a:chOff x="764" y="4293165"/>
                  <a:chExt cx="395287" cy="215955"/>
                </a:xfrm>
              </p:grpSpPr>
              <p:sp>
                <p:nvSpPr>
                  <p:cNvPr id="845" name="Google Shape;845;p27"/>
                  <p:cNvSpPr txBox="1"/>
                  <p:nvPr/>
                </p:nvSpPr>
                <p:spPr>
                  <a:xfrm>
                    <a:off x="764" y="4293165"/>
                    <a:ext cx="395287" cy="215955"/>
                  </a:xfrm>
                  <a:prstGeom prst="rect">
                    <a:avLst/>
                  </a:prstGeom>
                  <a:solidFill>
                    <a:schemeClr val="dk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sp>
                <p:nvSpPr>
                  <p:cNvPr id="846" name="Google Shape;846;p27"/>
                  <p:cNvSpPr txBox="1"/>
                  <p:nvPr/>
                </p:nvSpPr>
                <p:spPr>
                  <a:xfrm>
                    <a:off x="151576" y="4348741"/>
                    <a:ext cx="152400" cy="95274"/>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grpSp>
            <p:grpSp>
              <p:nvGrpSpPr>
                <p:cNvPr id="847" name="Google Shape;847;p27"/>
                <p:cNvGrpSpPr/>
                <p:nvPr/>
              </p:nvGrpSpPr>
              <p:grpSpPr>
                <a:xfrm>
                  <a:off x="1992880" y="4293165"/>
                  <a:ext cx="354012" cy="215955"/>
                  <a:chOff x="42169" y="4293165"/>
                  <a:chExt cx="354012" cy="215955"/>
                </a:xfrm>
              </p:grpSpPr>
              <p:sp>
                <p:nvSpPr>
                  <p:cNvPr id="848" name="Google Shape;848;p27"/>
                  <p:cNvSpPr txBox="1"/>
                  <p:nvPr/>
                </p:nvSpPr>
                <p:spPr>
                  <a:xfrm>
                    <a:off x="42169" y="4293165"/>
                    <a:ext cx="354012" cy="215955"/>
                  </a:xfrm>
                  <a:prstGeom prst="rect">
                    <a:avLst/>
                  </a:prstGeom>
                  <a:solidFill>
                    <a:schemeClr val="dk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sp>
                <p:nvSpPr>
                  <p:cNvPr id="849" name="Google Shape;849;p27"/>
                  <p:cNvSpPr txBox="1"/>
                  <p:nvPr/>
                </p:nvSpPr>
                <p:spPr>
                  <a:xfrm>
                    <a:off x="159644" y="4348741"/>
                    <a:ext cx="144462" cy="95274"/>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grpSp>
            <p:grpSp>
              <p:nvGrpSpPr>
                <p:cNvPr id="850" name="Google Shape;850;p27"/>
                <p:cNvGrpSpPr/>
                <p:nvPr/>
              </p:nvGrpSpPr>
              <p:grpSpPr>
                <a:xfrm>
                  <a:off x="1159442" y="4293165"/>
                  <a:ext cx="438150" cy="215955"/>
                  <a:chOff x="-197" y="4293165"/>
                  <a:chExt cx="438150" cy="215955"/>
                </a:xfrm>
              </p:grpSpPr>
              <p:sp>
                <p:nvSpPr>
                  <p:cNvPr id="851" name="Google Shape;851;p27"/>
                  <p:cNvSpPr txBox="1"/>
                  <p:nvPr/>
                </p:nvSpPr>
                <p:spPr>
                  <a:xfrm>
                    <a:off x="-197" y="4293165"/>
                    <a:ext cx="438150" cy="215955"/>
                  </a:xfrm>
                  <a:prstGeom prst="rect">
                    <a:avLst/>
                  </a:prstGeom>
                  <a:solidFill>
                    <a:schemeClr val="dk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sp>
                <p:nvSpPr>
                  <p:cNvPr id="852" name="Google Shape;852;p27"/>
                  <p:cNvSpPr txBox="1"/>
                  <p:nvPr/>
                </p:nvSpPr>
                <p:spPr>
                  <a:xfrm>
                    <a:off x="150616" y="4348741"/>
                    <a:ext cx="195262" cy="95274"/>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grpSp>
            <p:grpSp>
              <p:nvGrpSpPr>
                <p:cNvPr id="853" name="Google Shape;853;p27"/>
                <p:cNvGrpSpPr/>
                <p:nvPr/>
              </p:nvGrpSpPr>
              <p:grpSpPr>
                <a:xfrm>
                  <a:off x="1597592" y="4293165"/>
                  <a:ext cx="395288" cy="215955"/>
                  <a:chOff x="42417" y="4293165"/>
                  <a:chExt cx="395288" cy="215955"/>
                </a:xfrm>
              </p:grpSpPr>
              <p:sp>
                <p:nvSpPr>
                  <p:cNvPr id="854" name="Google Shape;854;p27"/>
                  <p:cNvSpPr txBox="1"/>
                  <p:nvPr/>
                </p:nvSpPr>
                <p:spPr>
                  <a:xfrm>
                    <a:off x="42417" y="4293165"/>
                    <a:ext cx="395288" cy="215955"/>
                  </a:xfrm>
                  <a:prstGeom prst="rect">
                    <a:avLst/>
                  </a:prstGeom>
                  <a:solidFill>
                    <a:schemeClr val="dk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sp>
                <p:nvSpPr>
                  <p:cNvPr id="855" name="Google Shape;855;p27"/>
                  <p:cNvSpPr txBox="1"/>
                  <p:nvPr/>
                </p:nvSpPr>
                <p:spPr>
                  <a:xfrm>
                    <a:off x="193230" y="4348741"/>
                    <a:ext cx="152400" cy="95274"/>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grpSp>
            <p:grpSp>
              <p:nvGrpSpPr>
                <p:cNvPr id="856" name="Google Shape;856;p27"/>
                <p:cNvGrpSpPr/>
                <p:nvPr/>
              </p:nvGrpSpPr>
              <p:grpSpPr>
                <a:xfrm>
                  <a:off x="764155" y="4293165"/>
                  <a:ext cx="395287" cy="215955"/>
                  <a:chOff x="52" y="4293165"/>
                  <a:chExt cx="395287" cy="215955"/>
                </a:xfrm>
              </p:grpSpPr>
              <p:sp>
                <p:nvSpPr>
                  <p:cNvPr id="857" name="Google Shape;857;p27"/>
                  <p:cNvSpPr txBox="1"/>
                  <p:nvPr/>
                </p:nvSpPr>
                <p:spPr>
                  <a:xfrm>
                    <a:off x="52" y="4293165"/>
                    <a:ext cx="395287" cy="215955"/>
                  </a:xfrm>
                  <a:prstGeom prst="rect">
                    <a:avLst/>
                  </a:prstGeom>
                  <a:solidFill>
                    <a:schemeClr val="dk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sp>
                <p:nvSpPr>
                  <p:cNvPr id="858" name="Google Shape;858;p27"/>
                  <p:cNvSpPr txBox="1"/>
                  <p:nvPr/>
                </p:nvSpPr>
                <p:spPr>
                  <a:xfrm>
                    <a:off x="150864" y="4348741"/>
                    <a:ext cx="152400" cy="95274"/>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grpSp>
            <p:grpSp>
              <p:nvGrpSpPr>
                <p:cNvPr id="859" name="Google Shape;859;p27"/>
                <p:cNvGrpSpPr/>
                <p:nvPr/>
              </p:nvGrpSpPr>
              <p:grpSpPr>
                <a:xfrm>
                  <a:off x="2346892" y="4293165"/>
                  <a:ext cx="395288" cy="215955"/>
                  <a:chOff x="645" y="4293165"/>
                  <a:chExt cx="395288" cy="215955"/>
                </a:xfrm>
              </p:grpSpPr>
              <p:sp>
                <p:nvSpPr>
                  <p:cNvPr id="860" name="Google Shape;860;p27"/>
                  <p:cNvSpPr txBox="1"/>
                  <p:nvPr/>
                </p:nvSpPr>
                <p:spPr>
                  <a:xfrm>
                    <a:off x="645" y="4293165"/>
                    <a:ext cx="395288" cy="215955"/>
                  </a:xfrm>
                  <a:prstGeom prst="rect">
                    <a:avLst/>
                  </a:prstGeom>
                  <a:solidFill>
                    <a:schemeClr val="dk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sp>
                <p:nvSpPr>
                  <p:cNvPr id="861" name="Google Shape;861;p27"/>
                  <p:cNvSpPr txBox="1"/>
                  <p:nvPr/>
                </p:nvSpPr>
                <p:spPr>
                  <a:xfrm>
                    <a:off x="151458" y="4348741"/>
                    <a:ext cx="152400" cy="95274"/>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grpSp>
          </p:grpSp>
          <p:grpSp>
            <p:nvGrpSpPr>
              <p:cNvPr id="862" name="Google Shape;862;p27"/>
              <p:cNvGrpSpPr/>
              <p:nvPr/>
            </p:nvGrpSpPr>
            <p:grpSpPr>
              <a:xfrm>
                <a:off x="5481638" y="4293165"/>
                <a:ext cx="395287" cy="215955"/>
                <a:chOff x="397" y="4293165"/>
                <a:chExt cx="395287" cy="215955"/>
              </a:xfrm>
            </p:grpSpPr>
            <p:sp>
              <p:nvSpPr>
                <p:cNvPr id="863" name="Google Shape;863;p27"/>
                <p:cNvSpPr txBox="1"/>
                <p:nvPr/>
              </p:nvSpPr>
              <p:spPr>
                <a:xfrm>
                  <a:off x="397" y="4293165"/>
                  <a:ext cx="395287" cy="215955"/>
                </a:xfrm>
                <a:prstGeom prst="rect">
                  <a:avLst/>
                </a:prstGeom>
                <a:solidFill>
                  <a:schemeClr val="dk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sp>
              <p:nvSpPr>
                <p:cNvPr id="864" name="Google Shape;864;p27"/>
                <p:cNvSpPr txBox="1"/>
                <p:nvPr/>
              </p:nvSpPr>
              <p:spPr>
                <a:xfrm>
                  <a:off x="151209" y="4348741"/>
                  <a:ext cx="152400" cy="95274"/>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grpSp>
          <p:grpSp>
            <p:nvGrpSpPr>
              <p:cNvPr id="865" name="Google Shape;865;p27"/>
              <p:cNvGrpSpPr/>
              <p:nvPr/>
            </p:nvGrpSpPr>
            <p:grpSpPr>
              <a:xfrm>
                <a:off x="5867400" y="4293165"/>
                <a:ext cx="395288" cy="215955"/>
                <a:chOff x="593" y="4293165"/>
                <a:chExt cx="395288" cy="215955"/>
              </a:xfrm>
            </p:grpSpPr>
            <p:sp>
              <p:nvSpPr>
                <p:cNvPr id="866" name="Google Shape;866;p27"/>
                <p:cNvSpPr txBox="1"/>
                <p:nvPr/>
              </p:nvSpPr>
              <p:spPr>
                <a:xfrm>
                  <a:off x="593" y="4293165"/>
                  <a:ext cx="395288" cy="215955"/>
                </a:xfrm>
                <a:prstGeom prst="rect">
                  <a:avLst/>
                </a:prstGeom>
                <a:solidFill>
                  <a:schemeClr val="dk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sp>
              <p:nvSpPr>
                <p:cNvPr id="867" name="Google Shape;867;p27"/>
                <p:cNvSpPr txBox="1"/>
                <p:nvPr/>
              </p:nvSpPr>
              <p:spPr>
                <a:xfrm>
                  <a:off x="151406" y="4348741"/>
                  <a:ext cx="152400" cy="95274"/>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grpSp>
          <p:grpSp>
            <p:nvGrpSpPr>
              <p:cNvPr id="868" name="Google Shape;868;p27"/>
              <p:cNvGrpSpPr/>
              <p:nvPr/>
            </p:nvGrpSpPr>
            <p:grpSpPr>
              <a:xfrm>
                <a:off x="6640513" y="4293165"/>
                <a:ext cx="395287" cy="215955"/>
                <a:chOff x="-367" y="4293165"/>
                <a:chExt cx="395287" cy="215955"/>
              </a:xfrm>
            </p:grpSpPr>
            <p:sp>
              <p:nvSpPr>
                <p:cNvPr id="869" name="Google Shape;869;p27"/>
                <p:cNvSpPr txBox="1"/>
                <p:nvPr/>
              </p:nvSpPr>
              <p:spPr>
                <a:xfrm>
                  <a:off x="-367" y="4293165"/>
                  <a:ext cx="395287" cy="215955"/>
                </a:xfrm>
                <a:prstGeom prst="rect">
                  <a:avLst/>
                </a:prstGeom>
                <a:solidFill>
                  <a:schemeClr val="dk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sp>
              <p:nvSpPr>
                <p:cNvPr id="870" name="Google Shape;870;p27"/>
                <p:cNvSpPr txBox="1"/>
                <p:nvPr/>
              </p:nvSpPr>
              <p:spPr>
                <a:xfrm>
                  <a:off x="150445" y="4348741"/>
                  <a:ext cx="152400" cy="95274"/>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grpSp>
          <p:grpSp>
            <p:nvGrpSpPr>
              <p:cNvPr id="871" name="Google Shape;871;p27"/>
              <p:cNvGrpSpPr/>
              <p:nvPr/>
            </p:nvGrpSpPr>
            <p:grpSpPr>
              <a:xfrm>
                <a:off x="6245225" y="4293165"/>
                <a:ext cx="395288" cy="215955"/>
                <a:chOff x="-119" y="4293165"/>
                <a:chExt cx="395288" cy="215955"/>
              </a:xfrm>
            </p:grpSpPr>
            <p:sp>
              <p:nvSpPr>
                <p:cNvPr id="872" name="Google Shape;872;p27"/>
                <p:cNvSpPr txBox="1"/>
                <p:nvPr/>
              </p:nvSpPr>
              <p:spPr>
                <a:xfrm>
                  <a:off x="-119" y="4293165"/>
                  <a:ext cx="395288" cy="215955"/>
                </a:xfrm>
                <a:prstGeom prst="rect">
                  <a:avLst/>
                </a:prstGeom>
                <a:solidFill>
                  <a:schemeClr val="dk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sp>
              <p:nvSpPr>
                <p:cNvPr id="873" name="Google Shape;873;p27"/>
                <p:cNvSpPr txBox="1"/>
                <p:nvPr/>
              </p:nvSpPr>
              <p:spPr>
                <a:xfrm>
                  <a:off x="150694" y="4348741"/>
                  <a:ext cx="152400" cy="95274"/>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grpSp>
          <p:grpSp>
            <p:nvGrpSpPr>
              <p:cNvPr id="874" name="Google Shape;874;p27"/>
              <p:cNvGrpSpPr/>
              <p:nvPr/>
            </p:nvGrpSpPr>
            <p:grpSpPr>
              <a:xfrm>
                <a:off x="7035800" y="4293165"/>
                <a:ext cx="1187450" cy="215955"/>
                <a:chOff x="7035800" y="4293165"/>
                <a:chExt cx="1187450" cy="215955"/>
              </a:xfrm>
            </p:grpSpPr>
            <p:grpSp>
              <p:nvGrpSpPr>
                <p:cNvPr id="875" name="Google Shape;875;p27"/>
                <p:cNvGrpSpPr/>
                <p:nvPr/>
              </p:nvGrpSpPr>
              <p:grpSpPr>
                <a:xfrm>
                  <a:off x="7389813" y="4293165"/>
                  <a:ext cx="438150" cy="215955"/>
                  <a:chOff x="-42139" y="4293165"/>
                  <a:chExt cx="438150" cy="215955"/>
                </a:xfrm>
              </p:grpSpPr>
              <p:sp>
                <p:nvSpPr>
                  <p:cNvPr id="876" name="Google Shape;876;p27"/>
                  <p:cNvSpPr txBox="1"/>
                  <p:nvPr/>
                </p:nvSpPr>
                <p:spPr>
                  <a:xfrm>
                    <a:off x="-42139" y="4293165"/>
                    <a:ext cx="438150" cy="215955"/>
                  </a:xfrm>
                  <a:prstGeom prst="rect">
                    <a:avLst/>
                  </a:prstGeom>
                  <a:solidFill>
                    <a:schemeClr val="dk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sp>
                <p:nvSpPr>
                  <p:cNvPr id="877" name="Google Shape;877;p27"/>
                  <p:cNvSpPr txBox="1"/>
                  <p:nvPr/>
                </p:nvSpPr>
                <p:spPr>
                  <a:xfrm>
                    <a:off x="149948" y="4348741"/>
                    <a:ext cx="153988" cy="95274"/>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grpSp>
            <p:grpSp>
              <p:nvGrpSpPr>
                <p:cNvPr id="878" name="Google Shape;878;p27"/>
                <p:cNvGrpSpPr/>
                <p:nvPr/>
              </p:nvGrpSpPr>
              <p:grpSpPr>
                <a:xfrm>
                  <a:off x="7035800" y="4293165"/>
                  <a:ext cx="354013" cy="215955"/>
                  <a:chOff x="-616" y="4293165"/>
                  <a:chExt cx="354013" cy="215955"/>
                </a:xfrm>
              </p:grpSpPr>
              <p:sp>
                <p:nvSpPr>
                  <p:cNvPr id="879" name="Google Shape;879;p27"/>
                  <p:cNvSpPr txBox="1"/>
                  <p:nvPr/>
                </p:nvSpPr>
                <p:spPr>
                  <a:xfrm>
                    <a:off x="-616" y="4293165"/>
                    <a:ext cx="354013" cy="215955"/>
                  </a:xfrm>
                  <a:prstGeom prst="rect">
                    <a:avLst/>
                  </a:prstGeom>
                  <a:solidFill>
                    <a:schemeClr val="dk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sp>
                <p:nvSpPr>
                  <p:cNvPr id="880" name="Google Shape;880;p27"/>
                  <p:cNvSpPr txBox="1"/>
                  <p:nvPr/>
                </p:nvSpPr>
                <p:spPr>
                  <a:xfrm>
                    <a:off x="150197" y="4348741"/>
                    <a:ext cx="133350" cy="95274"/>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grpSp>
            <p:grpSp>
              <p:nvGrpSpPr>
                <p:cNvPr id="881" name="Google Shape;881;p27"/>
                <p:cNvGrpSpPr/>
                <p:nvPr/>
              </p:nvGrpSpPr>
              <p:grpSpPr>
                <a:xfrm>
                  <a:off x="7827963" y="4293165"/>
                  <a:ext cx="395287" cy="215955"/>
                  <a:chOff x="475" y="4293165"/>
                  <a:chExt cx="395287" cy="215955"/>
                </a:xfrm>
              </p:grpSpPr>
              <p:sp>
                <p:nvSpPr>
                  <p:cNvPr id="882" name="Google Shape;882;p27"/>
                  <p:cNvSpPr txBox="1"/>
                  <p:nvPr/>
                </p:nvSpPr>
                <p:spPr>
                  <a:xfrm>
                    <a:off x="475" y="4293165"/>
                    <a:ext cx="395287" cy="215955"/>
                  </a:xfrm>
                  <a:prstGeom prst="rect">
                    <a:avLst/>
                  </a:prstGeom>
                  <a:solidFill>
                    <a:schemeClr val="dk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sp>
                <p:nvSpPr>
                  <p:cNvPr id="883" name="Google Shape;883;p27"/>
                  <p:cNvSpPr txBox="1"/>
                  <p:nvPr/>
                </p:nvSpPr>
                <p:spPr>
                  <a:xfrm>
                    <a:off x="151287" y="4348741"/>
                    <a:ext cx="152400" cy="95274"/>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grpSp>
          </p:grpSp>
          <p:grpSp>
            <p:nvGrpSpPr>
              <p:cNvPr id="884" name="Google Shape;884;p27"/>
              <p:cNvGrpSpPr/>
              <p:nvPr/>
            </p:nvGrpSpPr>
            <p:grpSpPr>
              <a:xfrm>
                <a:off x="8597900" y="4293165"/>
                <a:ext cx="395288" cy="215955"/>
                <a:chOff x="-494" y="4293165"/>
                <a:chExt cx="395288" cy="215955"/>
              </a:xfrm>
            </p:grpSpPr>
            <p:sp>
              <p:nvSpPr>
                <p:cNvPr id="885" name="Google Shape;885;p27"/>
                <p:cNvSpPr txBox="1"/>
                <p:nvPr/>
              </p:nvSpPr>
              <p:spPr>
                <a:xfrm>
                  <a:off x="-494" y="4293165"/>
                  <a:ext cx="395288" cy="215955"/>
                </a:xfrm>
                <a:prstGeom prst="rect">
                  <a:avLst/>
                </a:prstGeom>
                <a:solidFill>
                  <a:schemeClr val="dk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sp>
              <p:nvSpPr>
                <p:cNvPr id="886" name="Google Shape;886;p27"/>
                <p:cNvSpPr txBox="1"/>
                <p:nvPr/>
              </p:nvSpPr>
              <p:spPr>
                <a:xfrm>
                  <a:off x="150319" y="4348741"/>
                  <a:ext cx="152400" cy="95274"/>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grpSp>
          <p:grpSp>
            <p:nvGrpSpPr>
              <p:cNvPr id="887" name="Google Shape;887;p27"/>
              <p:cNvGrpSpPr/>
              <p:nvPr/>
            </p:nvGrpSpPr>
            <p:grpSpPr>
              <a:xfrm>
                <a:off x="8202613" y="4293165"/>
                <a:ext cx="395287" cy="215955"/>
                <a:chOff x="-245" y="4293165"/>
                <a:chExt cx="395287" cy="215955"/>
              </a:xfrm>
            </p:grpSpPr>
            <p:sp>
              <p:nvSpPr>
                <p:cNvPr id="888" name="Google Shape;888;p27"/>
                <p:cNvSpPr txBox="1"/>
                <p:nvPr/>
              </p:nvSpPr>
              <p:spPr>
                <a:xfrm>
                  <a:off x="-245" y="4293165"/>
                  <a:ext cx="395287" cy="215955"/>
                </a:xfrm>
                <a:prstGeom prst="rect">
                  <a:avLst/>
                </a:prstGeom>
                <a:solidFill>
                  <a:schemeClr val="dk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sp>
              <p:nvSpPr>
                <p:cNvPr id="889" name="Google Shape;889;p27"/>
                <p:cNvSpPr txBox="1"/>
                <p:nvPr/>
              </p:nvSpPr>
              <p:spPr>
                <a:xfrm>
                  <a:off x="150567" y="4348741"/>
                  <a:ext cx="152400" cy="95274"/>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grpSp>
          <p:sp>
            <p:nvSpPr>
              <p:cNvPr id="890" name="Google Shape;890;p27"/>
              <p:cNvSpPr txBox="1"/>
              <p:nvPr/>
            </p:nvSpPr>
            <p:spPr>
              <a:xfrm>
                <a:off x="8993188" y="4293165"/>
                <a:ext cx="150812" cy="215955"/>
              </a:xfrm>
              <a:prstGeom prst="rect">
                <a:avLst/>
              </a:prstGeom>
              <a:solidFill>
                <a:schemeClr val="dk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1" u="none">
                  <a:solidFill>
                    <a:schemeClr val="dk1"/>
                  </a:solidFill>
                  <a:latin typeface="Calibri"/>
                  <a:ea typeface="Calibri"/>
                  <a:cs typeface="Calibri"/>
                  <a:sym typeface="Calibri"/>
                </a:endParaRPr>
              </a:p>
            </p:txBody>
          </p:sp>
        </p:grpSp>
      </p:grpSp>
      <p:grpSp>
        <p:nvGrpSpPr>
          <p:cNvPr id="892" name="Google Shape;892;p27"/>
          <p:cNvGrpSpPr/>
          <p:nvPr/>
        </p:nvGrpSpPr>
        <p:grpSpPr>
          <a:xfrm>
            <a:off x="915744" y="3718913"/>
            <a:ext cx="7462660" cy="1111623"/>
            <a:chOff x="631284" y="4759690"/>
            <a:chExt cx="7851694" cy="1255281"/>
          </a:xfrm>
        </p:grpSpPr>
        <p:sp>
          <p:nvSpPr>
            <p:cNvPr id="893" name="Google Shape;893;p27"/>
            <p:cNvSpPr/>
            <p:nvPr/>
          </p:nvSpPr>
          <p:spPr>
            <a:xfrm>
              <a:off x="680993" y="5798379"/>
              <a:ext cx="1417273" cy="185447"/>
            </a:xfrm>
            <a:prstGeom prst="rect">
              <a:avLst/>
            </a:prstGeom>
            <a:noFill/>
            <a:ln>
              <a:noFill/>
            </a:ln>
          </p:spPr>
          <p:txBody>
            <a:bodyPr spcFirstLastPara="1" wrap="square" lIns="0" tIns="0" rIns="0" bIns="0" anchor="t" anchorCtr="0">
              <a:noAutofit/>
            </a:bodyPr>
            <a:lstStyle/>
            <a:p>
              <a:pPr marL="0" marR="0" lvl="0" indent="0" algn="ctr" rtl="0">
                <a:lnSpc>
                  <a:spcPct val="90000"/>
                </a:lnSpc>
                <a:spcBef>
                  <a:spcPts val="0"/>
                </a:spcBef>
                <a:spcAft>
                  <a:spcPts val="0"/>
                </a:spcAft>
                <a:buClr>
                  <a:schemeClr val="lt2"/>
                </a:buClr>
                <a:buSzPts val="1400"/>
                <a:buFont typeface="Calibri"/>
                <a:buNone/>
              </a:pPr>
              <a:r>
                <a:rPr lang="en-US" sz="1400" b="1" i="1" u="none" strike="noStrike" cap="none">
                  <a:solidFill>
                    <a:schemeClr val="lt2"/>
                  </a:solidFill>
                  <a:latin typeface="Calibri"/>
                  <a:ea typeface="Calibri"/>
                  <a:cs typeface="Calibri"/>
                  <a:sym typeface="Calibri"/>
                </a:rPr>
                <a:t>BATIMENT</a:t>
              </a:r>
              <a:endParaRPr/>
            </a:p>
          </p:txBody>
        </p:sp>
        <p:sp>
          <p:nvSpPr>
            <p:cNvPr id="894" name="Google Shape;894;p27"/>
            <p:cNvSpPr/>
            <p:nvPr/>
          </p:nvSpPr>
          <p:spPr>
            <a:xfrm>
              <a:off x="2756679" y="5798379"/>
              <a:ext cx="1466893" cy="216592"/>
            </a:xfrm>
            <a:prstGeom prst="rect">
              <a:avLst/>
            </a:prstGeom>
            <a:noFill/>
            <a:ln>
              <a:noFill/>
            </a:ln>
          </p:spPr>
          <p:txBody>
            <a:bodyPr spcFirstLastPara="1" wrap="square" lIns="0" tIns="0" rIns="0" bIns="0" anchor="t" anchorCtr="0">
              <a:noAutofit/>
            </a:bodyPr>
            <a:lstStyle/>
            <a:p>
              <a:pPr marL="0" marR="0" lvl="0" indent="0" algn="ctr" rtl="0">
                <a:lnSpc>
                  <a:spcPct val="90000"/>
                </a:lnSpc>
                <a:spcBef>
                  <a:spcPts val="0"/>
                </a:spcBef>
                <a:spcAft>
                  <a:spcPts val="0"/>
                </a:spcAft>
                <a:buClr>
                  <a:schemeClr val="lt2"/>
                </a:buClr>
                <a:buSzPts val="1400"/>
                <a:buFont typeface="Calibri"/>
                <a:buNone/>
              </a:pPr>
              <a:r>
                <a:rPr lang="en-US" sz="1400" b="1" i="1" u="none" strike="noStrike" cap="none">
                  <a:solidFill>
                    <a:schemeClr val="lt2"/>
                  </a:solidFill>
                  <a:latin typeface="Calibri"/>
                  <a:ea typeface="Calibri"/>
                  <a:cs typeface="Calibri"/>
                  <a:sym typeface="Calibri"/>
                </a:rPr>
                <a:t>SERVICES</a:t>
              </a:r>
              <a:endParaRPr/>
            </a:p>
          </p:txBody>
        </p:sp>
        <p:sp>
          <p:nvSpPr>
            <p:cNvPr id="895" name="Google Shape;895;p27"/>
            <p:cNvSpPr/>
            <p:nvPr/>
          </p:nvSpPr>
          <p:spPr>
            <a:xfrm>
              <a:off x="4972791" y="5798379"/>
              <a:ext cx="1387211" cy="216592"/>
            </a:xfrm>
            <a:prstGeom prst="rect">
              <a:avLst/>
            </a:prstGeom>
            <a:noFill/>
            <a:ln>
              <a:noFill/>
            </a:ln>
          </p:spPr>
          <p:txBody>
            <a:bodyPr spcFirstLastPara="1" wrap="square" lIns="0" tIns="0" rIns="0" bIns="0" anchor="t" anchorCtr="0">
              <a:noAutofit/>
            </a:bodyPr>
            <a:lstStyle/>
            <a:p>
              <a:pPr marL="0" marR="0" lvl="0" indent="0" algn="ctr" rtl="0">
                <a:lnSpc>
                  <a:spcPct val="90000"/>
                </a:lnSpc>
                <a:spcBef>
                  <a:spcPts val="0"/>
                </a:spcBef>
                <a:spcAft>
                  <a:spcPts val="0"/>
                </a:spcAft>
                <a:buClr>
                  <a:schemeClr val="lt2"/>
                </a:buClr>
                <a:buSzPts val="1400"/>
                <a:buFont typeface="Calibri"/>
                <a:buNone/>
              </a:pPr>
              <a:r>
                <a:rPr lang="en-US" sz="1400" b="1" i="1" u="none" strike="noStrike" cap="none">
                  <a:solidFill>
                    <a:schemeClr val="lt2"/>
                  </a:solidFill>
                  <a:latin typeface="Calibri"/>
                  <a:ea typeface="Calibri"/>
                  <a:cs typeface="Calibri"/>
                  <a:sym typeface="Calibri"/>
                </a:rPr>
                <a:t>INDUSTRIE</a:t>
              </a:r>
              <a:endParaRPr/>
            </a:p>
          </p:txBody>
        </p:sp>
        <p:sp>
          <p:nvSpPr>
            <p:cNvPr id="896" name="Google Shape;896;p27"/>
            <p:cNvSpPr/>
            <p:nvPr/>
          </p:nvSpPr>
          <p:spPr>
            <a:xfrm>
              <a:off x="7013884" y="5782806"/>
              <a:ext cx="1426990" cy="216592"/>
            </a:xfrm>
            <a:prstGeom prst="rect">
              <a:avLst/>
            </a:prstGeom>
            <a:noFill/>
            <a:ln>
              <a:noFill/>
            </a:ln>
          </p:spPr>
          <p:txBody>
            <a:bodyPr spcFirstLastPara="1" wrap="square" lIns="0" tIns="0" rIns="0" bIns="0" anchor="t" anchorCtr="0">
              <a:noAutofit/>
            </a:bodyPr>
            <a:lstStyle/>
            <a:p>
              <a:pPr marL="0" marR="0" lvl="0" indent="0" algn="ctr" rtl="0">
                <a:lnSpc>
                  <a:spcPct val="90000"/>
                </a:lnSpc>
                <a:spcBef>
                  <a:spcPts val="0"/>
                </a:spcBef>
                <a:spcAft>
                  <a:spcPts val="0"/>
                </a:spcAft>
                <a:buClr>
                  <a:schemeClr val="lt2"/>
                </a:buClr>
                <a:buSzPts val="1400"/>
                <a:buFont typeface="Calibri"/>
                <a:buNone/>
              </a:pPr>
              <a:r>
                <a:rPr lang="en-US" sz="1400" b="1" i="1" u="none" strike="noStrike" cap="none">
                  <a:solidFill>
                    <a:schemeClr val="lt2"/>
                  </a:solidFill>
                  <a:latin typeface="Calibri"/>
                  <a:ea typeface="Calibri"/>
                  <a:cs typeface="Calibri"/>
                  <a:sym typeface="Calibri"/>
                </a:rPr>
                <a:t>AGRICOLE</a:t>
              </a:r>
              <a:endParaRPr/>
            </a:p>
          </p:txBody>
        </p:sp>
        <p:pic>
          <p:nvPicPr>
            <p:cNvPr id="897" name="Google Shape;897;p27"/>
            <p:cNvPicPr preferRelativeResize="0"/>
            <p:nvPr/>
          </p:nvPicPr>
          <p:blipFill rotWithShape="1">
            <a:blip r:embed="rId2">
              <a:alphaModFix/>
            </a:blip>
            <a:srcRect/>
            <a:stretch/>
          </p:blipFill>
          <p:spPr>
            <a:xfrm>
              <a:off x="631284" y="4759690"/>
              <a:ext cx="1516690" cy="1027104"/>
            </a:xfrm>
            <a:prstGeom prst="rect">
              <a:avLst/>
            </a:prstGeom>
            <a:noFill/>
            <a:ln>
              <a:noFill/>
            </a:ln>
          </p:spPr>
        </p:pic>
        <p:pic>
          <p:nvPicPr>
            <p:cNvPr id="898" name="Google Shape;898;p27"/>
            <p:cNvPicPr preferRelativeResize="0"/>
            <p:nvPr/>
          </p:nvPicPr>
          <p:blipFill rotWithShape="1">
            <a:blip r:embed="rId3">
              <a:alphaModFix/>
            </a:blip>
            <a:srcRect/>
            <a:stretch/>
          </p:blipFill>
          <p:spPr>
            <a:xfrm>
              <a:off x="2693962" y="4771275"/>
              <a:ext cx="1544764" cy="1027104"/>
            </a:xfrm>
            <a:prstGeom prst="rect">
              <a:avLst/>
            </a:prstGeom>
            <a:noFill/>
            <a:ln>
              <a:noFill/>
            </a:ln>
          </p:spPr>
        </p:pic>
        <p:pic>
          <p:nvPicPr>
            <p:cNvPr id="899" name="Google Shape;899;p27"/>
            <p:cNvPicPr preferRelativeResize="0"/>
            <p:nvPr/>
          </p:nvPicPr>
          <p:blipFill rotWithShape="1">
            <a:blip r:embed="rId4">
              <a:alphaModFix/>
            </a:blip>
            <a:srcRect/>
            <a:stretch/>
          </p:blipFill>
          <p:spPr>
            <a:xfrm>
              <a:off x="6938214" y="4759690"/>
              <a:ext cx="1544764" cy="999625"/>
            </a:xfrm>
            <a:prstGeom prst="rect">
              <a:avLst/>
            </a:prstGeom>
            <a:noFill/>
            <a:ln>
              <a:noFill/>
            </a:ln>
          </p:spPr>
        </p:pic>
        <p:pic>
          <p:nvPicPr>
            <p:cNvPr id="900" name="Google Shape;900;p27"/>
            <p:cNvPicPr preferRelativeResize="0"/>
            <p:nvPr/>
          </p:nvPicPr>
          <p:blipFill rotWithShape="1">
            <a:blip r:embed="rId5">
              <a:alphaModFix/>
            </a:blip>
            <a:srcRect/>
            <a:stretch/>
          </p:blipFill>
          <p:spPr>
            <a:xfrm>
              <a:off x="4890671" y="4773534"/>
              <a:ext cx="1544764" cy="1024845"/>
            </a:xfrm>
            <a:prstGeom prst="rect">
              <a:avLst/>
            </a:prstGeom>
            <a:noFill/>
            <a:ln>
              <a:noFill/>
            </a:ln>
          </p:spPr>
        </p:pic>
      </p:grpSp>
      <p:sp>
        <p:nvSpPr>
          <p:cNvPr id="740" name="Google Shape;740;p27"/>
          <p:cNvSpPr txBox="1"/>
          <p:nvPr/>
        </p:nvSpPr>
        <p:spPr>
          <a:xfrm>
            <a:off x="539750" y="1868487"/>
            <a:ext cx="8161337" cy="132238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2000"/>
              <a:buFont typeface="Calibri"/>
              <a:buNone/>
            </a:pPr>
            <a:r>
              <a:rPr lang="en-US" sz="2000" b="0" i="1" u="none" dirty="0">
                <a:solidFill>
                  <a:schemeClr val="dk1"/>
                </a:solidFill>
                <a:latin typeface="Calibri"/>
                <a:ea typeface="Calibri"/>
                <a:cs typeface="Calibri"/>
                <a:sym typeface="Calibri"/>
              </a:rPr>
              <a:t>Le </a:t>
            </a:r>
            <a:r>
              <a:rPr lang="en-US" sz="2000" b="0" i="1" u="none" dirty="0" err="1">
                <a:solidFill>
                  <a:schemeClr val="dk1"/>
                </a:solidFill>
                <a:latin typeface="Calibri"/>
                <a:ea typeface="Calibri"/>
                <a:cs typeface="Calibri"/>
                <a:sym typeface="Calibri"/>
              </a:rPr>
              <a:t>baccalauréat</a:t>
            </a:r>
            <a:r>
              <a:rPr lang="en-US" sz="2000" b="0" i="1" u="none" dirty="0">
                <a:solidFill>
                  <a:schemeClr val="dk1"/>
                </a:solidFill>
                <a:latin typeface="Calibri"/>
                <a:ea typeface="Calibri"/>
                <a:cs typeface="Calibri"/>
                <a:sym typeface="Calibri"/>
              </a:rPr>
              <a:t> </a:t>
            </a:r>
            <a:r>
              <a:rPr lang="en-US" sz="2000" b="0" i="1" u="none" dirty="0" err="1">
                <a:solidFill>
                  <a:schemeClr val="dk1"/>
                </a:solidFill>
                <a:latin typeface="Calibri"/>
                <a:ea typeface="Calibri"/>
                <a:cs typeface="Calibri"/>
                <a:sym typeface="Calibri"/>
              </a:rPr>
              <a:t>professionnel</a:t>
            </a:r>
            <a:r>
              <a:rPr lang="en-US" sz="2000" b="0" i="1" u="none" dirty="0">
                <a:solidFill>
                  <a:schemeClr val="dk1"/>
                </a:solidFill>
                <a:latin typeface="Calibri"/>
                <a:ea typeface="Calibri"/>
                <a:cs typeface="Calibri"/>
                <a:sym typeface="Calibri"/>
              </a:rPr>
              <a:t> </a:t>
            </a:r>
            <a:r>
              <a:rPr lang="en-US" sz="2000" b="0" i="1" u="none" dirty="0" err="1">
                <a:solidFill>
                  <a:schemeClr val="dk1"/>
                </a:solidFill>
                <a:latin typeface="Calibri"/>
                <a:ea typeface="Calibri"/>
                <a:cs typeface="Calibri"/>
                <a:sym typeface="Calibri"/>
              </a:rPr>
              <a:t>peut</a:t>
            </a:r>
            <a:r>
              <a:rPr lang="en-US" sz="2000" b="0" i="1" u="none" dirty="0">
                <a:solidFill>
                  <a:schemeClr val="dk1"/>
                </a:solidFill>
                <a:latin typeface="Calibri"/>
                <a:ea typeface="Calibri"/>
                <a:cs typeface="Calibri"/>
                <a:sym typeface="Calibri"/>
              </a:rPr>
              <a:t> </a:t>
            </a:r>
            <a:r>
              <a:rPr lang="en-US" sz="2000" b="0" i="1" u="none" dirty="0" err="1">
                <a:solidFill>
                  <a:schemeClr val="dk1"/>
                </a:solidFill>
                <a:latin typeface="Calibri"/>
                <a:ea typeface="Calibri"/>
                <a:cs typeface="Calibri"/>
                <a:sym typeface="Calibri"/>
              </a:rPr>
              <a:t>être</a:t>
            </a:r>
            <a:r>
              <a:rPr lang="en-US" sz="2000" b="0" i="1" u="none" dirty="0">
                <a:solidFill>
                  <a:schemeClr val="dk1"/>
                </a:solidFill>
                <a:latin typeface="Calibri"/>
                <a:ea typeface="Calibri"/>
                <a:cs typeface="Calibri"/>
                <a:sym typeface="Calibri"/>
              </a:rPr>
              <a:t> </a:t>
            </a:r>
            <a:r>
              <a:rPr lang="en-US" sz="2000" b="0" i="1" u="none" dirty="0" err="1">
                <a:solidFill>
                  <a:schemeClr val="dk1"/>
                </a:solidFill>
                <a:latin typeface="Calibri"/>
                <a:ea typeface="Calibri"/>
                <a:cs typeface="Calibri"/>
                <a:sym typeface="Calibri"/>
              </a:rPr>
              <a:t>envisagé</a:t>
            </a:r>
            <a:r>
              <a:rPr lang="en-US" sz="2000" b="0" i="1" u="none" dirty="0">
                <a:solidFill>
                  <a:schemeClr val="dk1"/>
                </a:solidFill>
                <a:latin typeface="Calibri"/>
                <a:ea typeface="Calibri"/>
                <a:cs typeface="Calibri"/>
                <a:sym typeface="Calibri"/>
              </a:rPr>
              <a:t> à </a:t>
            </a:r>
            <a:r>
              <a:rPr lang="en-US" sz="2000" b="0" i="1" u="none" dirty="0" err="1">
                <a:solidFill>
                  <a:schemeClr val="dk1"/>
                </a:solidFill>
                <a:latin typeface="Calibri"/>
                <a:ea typeface="Calibri"/>
                <a:cs typeface="Calibri"/>
                <a:sym typeface="Calibri"/>
              </a:rPr>
              <a:t>l’issue</a:t>
            </a:r>
            <a:r>
              <a:rPr lang="en-US" sz="2000" b="0" i="1" u="none" dirty="0">
                <a:solidFill>
                  <a:schemeClr val="dk1"/>
                </a:solidFill>
                <a:latin typeface="Calibri"/>
                <a:ea typeface="Calibri"/>
                <a:cs typeface="Calibri"/>
                <a:sym typeface="Calibri"/>
              </a:rPr>
              <a:t> de la 2</a:t>
            </a:r>
            <a:r>
              <a:rPr lang="en-US" sz="2000" b="0" i="1" u="none" baseline="30000" dirty="0">
                <a:solidFill>
                  <a:schemeClr val="dk1"/>
                </a:solidFill>
                <a:latin typeface="Calibri"/>
                <a:ea typeface="Calibri"/>
                <a:cs typeface="Calibri"/>
                <a:sym typeface="Calibri"/>
              </a:rPr>
              <a:t>de</a:t>
            </a:r>
            <a:r>
              <a:rPr lang="en-US" sz="2000" b="0" i="1" u="none" dirty="0">
                <a:solidFill>
                  <a:schemeClr val="dk1"/>
                </a:solidFill>
                <a:latin typeface="Calibri"/>
                <a:ea typeface="Calibri"/>
                <a:cs typeface="Calibri"/>
                <a:sym typeface="Calibri"/>
              </a:rPr>
              <a:t> GT. Dans </a:t>
            </a:r>
            <a:r>
              <a:rPr lang="en-US" sz="2000" b="0" i="1" u="none" dirty="0" err="1">
                <a:solidFill>
                  <a:schemeClr val="dk1"/>
                </a:solidFill>
                <a:latin typeface="Calibri"/>
                <a:ea typeface="Calibri"/>
                <a:cs typeface="Calibri"/>
                <a:sym typeface="Calibri"/>
              </a:rPr>
              <a:t>ce</a:t>
            </a:r>
            <a:r>
              <a:rPr lang="en-US" sz="2000" b="0" i="1" u="none" dirty="0">
                <a:solidFill>
                  <a:schemeClr val="dk1"/>
                </a:solidFill>
                <a:latin typeface="Calibri"/>
                <a:ea typeface="Calibri"/>
                <a:cs typeface="Calibri"/>
                <a:sym typeface="Calibri"/>
              </a:rPr>
              <a:t> </a:t>
            </a:r>
            <a:r>
              <a:rPr lang="en-US" sz="2000" b="0" i="1" u="none" dirty="0" err="1">
                <a:solidFill>
                  <a:schemeClr val="dk1"/>
                </a:solidFill>
                <a:latin typeface="Calibri"/>
                <a:ea typeface="Calibri"/>
                <a:cs typeface="Calibri"/>
                <a:sym typeface="Calibri"/>
              </a:rPr>
              <a:t>cas</a:t>
            </a:r>
            <a:r>
              <a:rPr lang="en-US" sz="2000" b="0" i="1" u="none" dirty="0">
                <a:solidFill>
                  <a:schemeClr val="dk1"/>
                </a:solidFill>
                <a:latin typeface="Calibri"/>
                <a:ea typeface="Calibri"/>
                <a:cs typeface="Calibri"/>
                <a:sym typeface="Calibri"/>
              </a:rPr>
              <a:t>, il </a:t>
            </a:r>
            <a:r>
              <a:rPr lang="en-US" sz="2000" b="0" i="1" u="none" dirty="0" err="1">
                <a:solidFill>
                  <a:schemeClr val="dk1"/>
                </a:solidFill>
                <a:latin typeface="Calibri"/>
                <a:ea typeface="Calibri"/>
                <a:cs typeface="Calibri"/>
                <a:sym typeface="Calibri"/>
              </a:rPr>
              <a:t>s’agit</a:t>
            </a:r>
            <a:r>
              <a:rPr lang="en-US" sz="2000" b="0" i="1" u="none" dirty="0">
                <a:solidFill>
                  <a:schemeClr val="dk1"/>
                </a:solidFill>
                <a:latin typeface="Calibri"/>
                <a:ea typeface="Calibri"/>
                <a:cs typeface="Calibri"/>
                <a:sym typeface="Calibri"/>
              </a:rPr>
              <a:t> </a:t>
            </a:r>
            <a:r>
              <a:rPr lang="en-US" sz="2000" b="0" i="1" u="none" dirty="0" err="1">
                <a:solidFill>
                  <a:schemeClr val="dk1"/>
                </a:solidFill>
                <a:latin typeface="Calibri"/>
                <a:ea typeface="Calibri"/>
                <a:cs typeface="Calibri"/>
                <a:sym typeface="Calibri"/>
              </a:rPr>
              <a:t>d’une</a:t>
            </a:r>
            <a:r>
              <a:rPr lang="en-US" sz="2000" b="0" i="1" u="none" dirty="0">
                <a:solidFill>
                  <a:schemeClr val="dk1"/>
                </a:solidFill>
                <a:latin typeface="Calibri"/>
                <a:ea typeface="Calibri"/>
                <a:cs typeface="Calibri"/>
                <a:sym typeface="Calibri"/>
              </a:rPr>
              <a:t> </a:t>
            </a:r>
            <a:r>
              <a:rPr lang="en-US" sz="2000" b="1" i="1" u="none" dirty="0" err="1">
                <a:solidFill>
                  <a:schemeClr val="dk1"/>
                </a:solidFill>
                <a:latin typeface="Calibri"/>
                <a:ea typeface="Calibri"/>
                <a:cs typeface="Calibri"/>
                <a:sym typeface="Calibri"/>
              </a:rPr>
              <a:t>réorientation</a:t>
            </a:r>
            <a:r>
              <a:rPr lang="en-US" sz="2000" b="0" i="1" u="none" dirty="0">
                <a:solidFill>
                  <a:schemeClr val="dk1"/>
                </a:solidFill>
                <a:latin typeface="Calibri"/>
                <a:ea typeface="Calibri"/>
                <a:cs typeface="Calibri"/>
                <a:sym typeface="Calibri"/>
              </a:rPr>
              <a:t> pour </a:t>
            </a:r>
            <a:r>
              <a:rPr lang="en-US" sz="2000" b="0" i="1" u="none" dirty="0" err="1">
                <a:solidFill>
                  <a:schemeClr val="dk1"/>
                </a:solidFill>
                <a:latin typeface="Calibri"/>
                <a:ea typeface="Calibri"/>
                <a:cs typeface="Calibri"/>
                <a:sym typeface="Calibri"/>
              </a:rPr>
              <a:t>être</a:t>
            </a:r>
            <a:r>
              <a:rPr lang="en-US" sz="2000" b="0" i="1" u="none" dirty="0">
                <a:solidFill>
                  <a:schemeClr val="dk1"/>
                </a:solidFill>
                <a:latin typeface="Calibri"/>
                <a:ea typeface="Calibri"/>
                <a:cs typeface="Calibri"/>
                <a:sym typeface="Calibri"/>
              </a:rPr>
              <a:t> </a:t>
            </a:r>
            <a:r>
              <a:rPr lang="en-US" sz="2000" b="0" i="1" u="none" dirty="0" err="1">
                <a:solidFill>
                  <a:schemeClr val="dk1"/>
                </a:solidFill>
                <a:latin typeface="Calibri"/>
                <a:ea typeface="Calibri"/>
                <a:cs typeface="Calibri"/>
                <a:sym typeface="Calibri"/>
              </a:rPr>
              <a:t>préparé</a:t>
            </a:r>
            <a:r>
              <a:rPr lang="en-US" sz="2000" b="0" i="1" u="none" dirty="0">
                <a:solidFill>
                  <a:schemeClr val="dk1"/>
                </a:solidFill>
                <a:latin typeface="Calibri"/>
                <a:ea typeface="Calibri"/>
                <a:cs typeface="Calibri"/>
                <a:sym typeface="Calibri"/>
              </a:rPr>
              <a:t>, non plus </a:t>
            </a:r>
            <a:r>
              <a:rPr lang="en-US" sz="2000" b="0" i="1" u="none" dirty="0" err="1">
                <a:solidFill>
                  <a:schemeClr val="dk1"/>
                </a:solidFill>
                <a:latin typeface="Calibri"/>
                <a:ea typeface="Calibri"/>
                <a:cs typeface="Calibri"/>
                <a:sym typeface="Calibri"/>
              </a:rPr>
              <a:t>exclusivement</a:t>
            </a:r>
            <a:r>
              <a:rPr lang="en-US" sz="2000" b="0" i="1" u="none" dirty="0">
                <a:solidFill>
                  <a:schemeClr val="dk1"/>
                </a:solidFill>
                <a:latin typeface="Calibri"/>
                <a:ea typeface="Calibri"/>
                <a:cs typeface="Calibri"/>
                <a:sym typeface="Calibri"/>
              </a:rPr>
              <a:t> à </a:t>
            </a:r>
            <a:r>
              <a:rPr lang="en-US" sz="2000" b="0" i="1" u="none" dirty="0" err="1">
                <a:solidFill>
                  <a:schemeClr val="dk1"/>
                </a:solidFill>
                <a:latin typeface="Calibri"/>
                <a:ea typeface="Calibri"/>
                <a:cs typeface="Calibri"/>
                <a:sym typeface="Calibri"/>
              </a:rPr>
              <a:t>une</a:t>
            </a:r>
            <a:r>
              <a:rPr lang="en-US" sz="2000" b="0" i="1" u="none" dirty="0">
                <a:solidFill>
                  <a:schemeClr val="dk1"/>
                </a:solidFill>
                <a:latin typeface="Calibri"/>
                <a:ea typeface="Calibri"/>
                <a:cs typeface="Calibri"/>
                <a:sym typeface="Calibri"/>
              </a:rPr>
              <a:t> </a:t>
            </a:r>
            <a:r>
              <a:rPr lang="en-US" sz="2000" b="0" i="1" u="none" dirty="0" err="1">
                <a:solidFill>
                  <a:schemeClr val="dk1"/>
                </a:solidFill>
                <a:latin typeface="Calibri"/>
                <a:ea typeface="Calibri"/>
                <a:cs typeface="Calibri"/>
                <a:sym typeface="Calibri"/>
              </a:rPr>
              <a:t>poursuite</a:t>
            </a:r>
            <a:r>
              <a:rPr lang="en-US" sz="2000" b="0" i="1" u="none" dirty="0">
                <a:solidFill>
                  <a:schemeClr val="dk1"/>
                </a:solidFill>
                <a:latin typeface="Calibri"/>
                <a:ea typeface="Calibri"/>
                <a:cs typeface="Calibri"/>
                <a:sym typeface="Calibri"/>
              </a:rPr>
              <a:t> </a:t>
            </a:r>
            <a:r>
              <a:rPr lang="en-US" sz="2000" b="0" i="1" u="none" dirty="0" err="1">
                <a:solidFill>
                  <a:schemeClr val="dk1"/>
                </a:solidFill>
                <a:latin typeface="Calibri"/>
                <a:ea typeface="Calibri"/>
                <a:cs typeface="Calibri"/>
                <a:sym typeface="Calibri"/>
              </a:rPr>
              <a:t>d’études</a:t>
            </a:r>
            <a:r>
              <a:rPr lang="en-US" sz="2000" b="0" i="1" u="none" dirty="0">
                <a:solidFill>
                  <a:schemeClr val="dk1"/>
                </a:solidFill>
                <a:latin typeface="Calibri"/>
                <a:ea typeface="Calibri"/>
                <a:cs typeface="Calibri"/>
                <a:sym typeface="Calibri"/>
              </a:rPr>
              <a:t> dans le supérieur, </a:t>
            </a:r>
            <a:r>
              <a:rPr lang="en-US" sz="2000" b="0" i="1" u="none" dirty="0" err="1">
                <a:solidFill>
                  <a:schemeClr val="dk1"/>
                </a:solidFill>
                <a:latin typeface="Calibri"/>
                <a:ea typeface="Calibri"/>
                <a:cs typeface="Calibri"/>
                <a:sym typeface="Calibri"/>
              </a:rPr>
              <a:t>mais</a:t>
            </a:r>
            <a:r>
              <a:rPr lang="en-US" sz="2000" b="0" i="1" u="none" dirty="0">
                <a:solidFill>
                  <a:schemeClr val="dk1"/>
                </a:solidFill>
                <a:latin typeface="Calibri"/>
                <a:ea typeface="Calibri"/>
                <a:cs typeface="Calibri"/>
                <a:sym typeface="Calibri"/>
              </a:rPr>
              <a:t> à </a:t>
            </a:r>
            <a:r>
              <a:rPr lang="en-US" sz="2000" b="0" i="1" u="none" dirty="0" err="1">
                <a:solidFill>
                  <a:schemeClr val="dk1"/>
                </a:solidFill>
                <a:latin typeface="Calibri"/>
                <a:ea typeface="Calibri"/>
                <a:cs typeface="Calibri"/>
                <a:sym typeface="Calibri"/>
              </a:rPr>
              <a:t>une</a:t>
            </a:r>
            <a:r>
              <a:rPr lang="en-US" sz="2000" b="0" i="1" u="none" dirty="0">
                <a:solidFill>
                  <a:schemeClr val="dk1"/>
                </a:solidFill>
                <a:latin typeface="Calibri"/>
                <a:ea typeface="Calibri"/>
                <a:cs typeface="Calibri"/>
                <a:sym typeface="Calibri"/>
              </a:rPr>
              <a:t> </a:t>
            </a:r>
            <a:r>
              <a:rPr lang="en-US" sz="2000" b="1" i="1" u="none" dirty="0">
                <a:solidFill>
                  <a:schemeClr val="dk1"/>
                </a:solidFill>
                <a:latin typeface="Calibri"/>
                <a:ea typeface="Calibri"/>
                <a:cs typeface="Calibri"/>
                <a:sym typeface="Calibri"/>
              </a:rPr>
              <a:t>insertion </a:t>
            </a:r>
            <a:r>
              <a:rPr lang="en-US" sz="2000" b="1" i="1" u="none" dirty="0" err="1">
                <a:solidFill>
                  <a:schemeClr val="dk1"/>
                </a:solidFill>
                <a:latin typeface="Calibri"/>
                <a:ea typeface="Calibri"/>
                <a:cs typeface="Calibri"/>
                <a:sym typeface="Calibri"/>
              </a:rPr>
              <a:t>professionnelle</a:t>
            </a:r>
            <a:r>
              <a:rPr lang="en-US" sz="2000" b="1" i="1" u="none" dirty="0">
                <a:solidFill>
                  <a:schemeClr val="dk1"/>
                </a:solidFill>
                <a:latin typeface="Calibri"/>
                <a:ea typeface="Calibri"/>
                <a:cs typeface="Calibri"/>
                <a:sym typeface="Calibri"/>
              </a:rPr>
              <a:t> plus </a:t>
            </a:r>
            <a:r>
              <a:rPr lang="en-US" sz="2000" b="1" i="1" u="none" dirty="0" err="1">
                <a:solidFill>
                  <a:schemeClr val="dk1"/>
                </a:solidFill>
                <a:latin typeface="Calibri"/>
                <a:ea typeface="Calibri"/>
                <a:cs typeface="Calibri"/>
                <a:sym typeface="Calibri"/>
              </a:rPr>
              <a:t>rapide</a:t>
            </a:r>
            <a:r>
              <a:rPr lang="en-US" sz="2000" b="0" i="1" u="none" dirty="0">
                <a:solidFill>
                  <a:schemeClr val="dk1"/>
                </a:solidFill>
                <a:latin typeface="Calibri"/>
                <a:ea typeface="Calibri"/>
                <a:cs typeface="Calibri"/>
                <a:sym typeface="Calibri"/>
              </a:rPr>
              <a:t>. </a:t>
            </a:r>
            <a:endParaRPr dirty="0"/>
          </a:p>
        </p:txBody>
      </p:sp>
      <p:sp>
        <p:nvSpPr>
          <p:cNvPr id="891" name="Google Shape;891;p27"/>
          <p:cNvSpPr txBox="1"/>
          <p:nvPr/>
        </p:nvSpPr>
        <p:spPr>
          <a:xfrm>
            <a:off x="206375" y="784971"/>
            <a:ext cx="8731250" cy="471487"/>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C00000"/>
              </a:buClr>
              <a:buSzPts val="2800"/>
              <a:buFont typeface="Calibri"/>
              <a:buNone/>
            </a:pPr>
            <a:r>
              <a:rPr lang="en-US" sz="2800" b="1" i="1" u="none" dirty="0">
                <a:solidFill>
                  <a:srgbClr val="C00000"/>
                </a:solidFill>
                <a:latin typeface="Calibri"/>
                <a:ea typeface="Calibri"/>
                <a:cs typeface="Calibri"/>
                <a:sym typeface="Calibri"/>
              </a:rPr>
              <a:t>Le </a:t>
            </a:r>
            <a:r>
              <a:rPr lang="en-US" sz="2800" b="1" i="1" u="none" dirty="0" err="1">
                <a:solidFill>
                  <a:srgbClr val="C00000"/>
                </a:solidFill>
                <a:latin typeface="Calibri"/>
                <a:ea typeface="Calibri"/>
                <a:cs typeface="Calibri"/>
                <a:sym typeface="Calibri"/>
              </a:rPr>
              <a:t>baccalauréat</a:t>
            </a:r>
            <a:r>
              <a:rPr lang="en-US" sz="2800" b="1" i="1" u="none" dirty="0">
                <a:solidFill>
                  <a:srgbClr val="C00000"/>
                </a:solidFill>
                <a:latin typeface="Calibri"/>
                <a:ea typeface="Calibri"/>
                <a:cs typeface="Calibri"/>
                <a:sym typeface="Calibri"/>
              </a:rPr>
              <a:t> </a:t>
            </a:r>
            <a:r>
              <a:rPr lang="en-US" sz="2800" b="1" i="1" u="none" dirty="0" err="1">
                <a:solidFill>
                  <a:srgbClr val="C00000"/>
                </a:solidFill>
                <a:latin typeface="Calibri"/>
                <a:ea typeface="Calibri"/>
                <a:cs typeface="Calibri"/>
                <a:sym typeface="Calibri"/>
              </a:rPr>
              <a:t>professionnel</a:t>
            </a:r>
            <a:r>
              <a:rPr lang="en-US" sz="2800" b="1" i="1" u="none" dirty="0">
                <a:solidFill>
                  <a:srgbClr val="C00000"/>
                </a:solidFill>
                <a:latin typeface="Calibri"/>
                <a:ea typeface="Calibri"/>
                <a:cs typeface="Calibri"/>
                <a:sym typeface="Calibri"/>
              </a:rPr>
              <a:t> : </a:t>
            </a:r>
            <a:r>
              <a:rPr lang="en-US" sz="2800" b="1" i="1" u="none" dirty="0" err="1">
                <a:solidFill>
                  <a:srgbClr val="C00000"/>
                </a:solidFill>
                <a:latin typeface="Calibri"/>
                <a:ea typeface="Calibri"/>
                <a:cs typeface="Calibri"/>
                <a:sym typeface="Calibri"/>
              </a:rPr>
              <a:t>une</a:t>
            </a:r>
            <a:r>
              <a:rPr lang="en-US" sz="2800" b="1" i="1" u="none" dirty="0">
                <a:solidFill>
                  <a:srgbClr val="C00000"/>
                </a:solidFill>
                <a:latin typeface="Calibri"/>
                <a:ea typeface="Calibri"/>
                <a:cs typeface="Calibri"/>
                <a:sym typeface="Calibri"/>
              </a:rPr>
              <a:t> </a:t>
            </a:r>
            <a:r>
              <a:rPr lang="en-US" sz="2800" b="1" i="1" u="none" dirty="0" err="1">
                <a:solidFill>
                  <a:srgbClr val="C00000"/>
                </a:solidFill>
                <a:latin typeface="Calibri"/>
                <a:ea typeface="Calibri"/>
                <a:cs typeface="Calibri"/>
                <a:sym typeface="Calibri"/>
              </a:rPr>
              <a:t>autre</a:t>
            </a:r>
            <a:r>
              <a:rPr lang="en-US" sz="2800" b="1" i="1" u="none" dirty="0">
                <a:solidFill>
                  <a:srgbClr val="C00000"/>
                </a:solidFill>
                <a:latin typeface="Calibri"/>
                <a:ea typeface="Calibri"/>
                <a:cs typeface="Calibri"/>
                <a:sym typeface="Calibri"/>
              </a:rPr>
              <a:t> </a:t>
            </a:r>
            <a:r>
              <a:rPr lang="en-US" sz="2800" b="1" i="1" u="none" dirty="0" err="1">
                <a:solidFill>
                  <a:srgbClr val="C00000"/>
                </a:solidFill>
                <a:latin typeface="Calibri"/>
                <a:ea typeface="Calibri"/>
                <a:cs typeface="Calibri"/>
                <a:sym typeface="Calibri"/>
              </a:rPr>
              <a:t>possibilité</a:t>
            </a:r>
            <a:r>
              <a:rPr lang="en-US" sz="2800" b="1" i="1" u="none" dirty="0">
                <a:solidFill>
                  <a:srgbClr val="C00000"/>
                </a:solidFill>
                <a:latin typeface="Calibri"/>
                <a:ea typeface="Calibri"/>
                <a:cs typeface="Calibri"/>
                <a:sym typeface="Calibri"/>
              </a:rPr>
              <a:t>…</a:t>
            </a:r>
            <a:endParaRPr dirty="0"/>
          </a:p>
        </p:txBody>
      </p:sp>
    </p:spTree>
    <p:extLst>
      <p:ext uri="{BB962C8B-B14F-4D97-AF65-F5344CB8AC3E}">
        <p14:creationId xmlns:p14="http://schemas.microsoft.com/office/powerpoint/2010/main" val="37127877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ous-titre 1">
            <a:extLst>
              <a:ext uri="{FF2B5EF4-FFF2-40B4-BE49-F238E27FC236}">
                <a16:creationId xmlns:a16="http://schemas.microsoft.com/office/drawing/2014/main" id="{637AEDE5-B5FE-4F96-8532-B67F0B30965D}"/>
              </a:ext>
            </a:extLst>
          </p:cNvPr>
          <p:cNvSpPr>
            <a:spLocks noGrp="1"/>
          </p:cNvSpPr>
          <p:nvPr>
            <p:ph type="subTitle" idx="1"/>
          </p:nvPr>
        </p:nvSpPr>
        <p:spPr>
          <a:xfrm>
            <a:off x="2160000" y="2880000"/>
            <a:ext cx="6858000" cy="576000"/>
          </a:xfrm>
        </p:spPr>
        <p:txBody>
          <a:bodyPr lIns="0" tIns="0" rIns="0" bIns="0" anchor="t" anchorCtr="0"/>
          <a:lstStyle/>
          <a:p>
            <a:r>
              <a:rPr lang="fr-FR" sz="2000" spc="30" dirty="0"/>
              <a:t>CHOISIR</a:t>
            </a:r>
            <a:br>
              <a:rPr lang="fr-FR" sz="2000" spc="30" dirty="0"/>
            </a:br>
            <a:r>
              <a:rPr lang="fr-FR" b="0" cap="all" spc="30" dirty="0"/>
              <a:t>LE BAC GÉNÉRAL</a:t>
            </a:r>
          </a:p>
        </p:txBody>
      </p:sp>
    </p:spTree>
    <p:extLst>
      <p:ext uri="{BB962C8B-B14F-4D97-AF65-F5344CB8AC3E}">
        <p14:creationId xmlns:p14="http://schemas.microsoft.com/office/powerpoint/2010/main" val="22528635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4"/>
          <p:cNvSpPr>
            <a:spLocks noGrp="1"/>
          </p:cNvSpPr>
          <p:nvPr>
            <p:ph type="body" sz="quarter" idx="15"/>
          </p:nvPr>
        </p:nvSpPr>
        <p:spPr/>
        <p:txBody>
          <a:bodyPr/>
          <a:lstStyle/>
          <a:p>
            <a:fld id="{60B61C69-09D9-457A-B1A2-BDBBFD87301B}" type="slidenum">
              <a:rPr lang="fr-FR" smtClean="0"/>
              <a:t>4</a:t>
            </a:fld>
            <a:endParaRPr lang="fr-FR" dirty="0"/>
          </a:p>
        </p:txBody>
      </p:sp>
      <p:sp>
        <p:nvSpPr>
          <p:cNvPr id="3" name="Espace réservé du pied de page 5">
            <a:extLst>
              <a:ext uri="{FF2B5EF4-FFF2-40B4-BE49-F238E27FC236}">
                <a16:creationId xmlns:a16="http://schemas.microsoft.com/office/drawing/2014/main" id="{F4DB80A4-923D-1BAC-68EA-35193985C059}"/>
              </a:ext>
            </a:extLst>
          </p:cNvPr>
          <p:cNvSpPr>
            <a:spLocks noGrp="1"/>
          </p:cNvSpPr>
          <p:nvPr>
            <p:ph type="ftr" sz="quarter" idx="12"/>
          </p:nvPr>
        </p:nvSpPr>
        <p:spPr>
          <a:xfrm>
            <a:off x="649446" y="4840044"/>
            <a:ext cx="3897154" cy="274097"/>
          </a:xfrm>
        </p:spPr>
        <p:txBody>
          <a:bodyPr/>
          <a:lstStyle/>
          <a:p>
            <a:r>
              <a:rPr lang="fr-FR" b="1" cap="all" dirty="0"/>
              <a:t>Après la 2</a:t>
            </a:r>
            <a:r>
              <a:rPr lang="fr-FR" b="1" baseline="30000" dirty="0"/>
              <a:t>de</a:t>
            </a:r>
            <a:r>
              <a:rPr lang="fr-FR" b="1" cap="all" dirty="0"/>
              <a:t> générale et technologique</a:t>
            </a:r>
          </a:p>
        </p:txBody>
      </p:sp>
      <p:sp>
        <p:nvSpPr>
          <p:cNvPr id="8" name="Titre 1">
            <a:extLst>
              <a:ext uri="{FF2B5EF4-FFF2-40B4-BE49-F238E27FC236}">
                <a16:creationId xmlns:a16="http://schemas.microsoft.com/office/drawing/2014/main" id="{F82FB232-B1D1-66E5-AA43-0D5DF93D0DB5}"/>
              </a:ext>
            </a:extLst>
          </p:cNvPr>
          <p:cNvSpPr txBox="1">
            <a:spLocks/>
          </p:cNvSpPr>
          <p:nvPr/>
        </p:nvSpPr>
        <p:spPr>
          <a:xfrm>
            <a:off x="6768000" y="207453"/>
            <a:ext cx="2376373" cy="278322"/>
          </a:xfrm>
          <a:prstGeom prst="rect">
            <a:avLst/>
          </a:prstGeom>
        </p:spPr>
        <p:txBody>
          <a:bodyPr vert="horz" lIns="0" tIns="0" rIns="0" bIns="0" rtlCol="0" anchor="ctr" anchorCtr="0">
            <a:noAutofit/>
          </a:bodyPr>
          <a:lstStyle>
            <a:lvl1pPr algn="l" defTabSz="685800" rtl="0" eaLnBrk="1" latinLnBrk="0" hangingPunct="1">
              <a:lnSpc>
                <a:spcPct val="90000"/>
              </a:lnSpc>
              <a:spcBef>
                <a:spcPct val="0"/>
              </a:spcBef>
              <a:buNone/>
              <a:defRPr sz="1400" b="1" kern="1200">
                <a:solidFill>
                  <a:schemeClr val="tx1"/>
                </a:solidFill>
                <a:latin typeface="Arial" panose="020B0604020202020204" pitchFamily="34" charset="0"/>
                <a:ea typeface="+mj-ea"/>
                <a:cs typeface="Arial" panose="020B0604020202020204" pitchFamily="34" charset="0"/>
              </a:defRPr>
            </a:lvl1pPr>
          </a:lstStyle>
          <a:p>
            <a:r>
              <a:rPr lang="fr-FR" b="0" dirty="0"/>
              <a:t>Choisir le bac général</a:t>
            </a:r>
          </a:p>
        </p:txBody>
      </p:sp>
      <p:cxnSp>
        <p:nvCxnSpPr>
          <p:cNvPr id="9" name="Connecteur droit 8">
            <a:extLst>
              <a:ext uri="{FF2B5EF4-FFF2-40B4-BE49-F238E27FC236}">
                <a16:creationId xmlns:a16="http://schemas.microsoft.com/office/drawing/2014/main" id="{F98AB9A6-CA92-09BE-2401-B01B7BE74790}"/>
              </a:ext>
            </a:extLst>
          </p:cNvPr>
          <p:cNvCxnSpPr>
            <a:cxnSpLocks/>
          </p:cNvCxnSpPr>
          <p:nvPr/>
        </p:nvCxnSpPr>
        <p:spPr>
          <a:xfrm>
            <a:off x="6624000" y="198438"/>
            <a:ext cx="0" cy="288000"/>
          </a:xfrm>
          <a:prstGeom prst="line">
            <a:avLst/>
          </a:prstGeom>
          <a:ln w="25400" cap="rnd">
            <a:solidFill>
              <a:srgbClr val="E3000B"/>
            </a:solidFill>
            <a:round/>
          </a:ln>
        </p:spPr>
        <p:style>
          <a:lnRef idx="1">
            <a:schemeClr val="accent1"/>
          </a:lnRef>
          <a:fillRef idx="0">
            <a:schemeClr val="accent1"/>
          </a:fillRef>
          <a:effectRef idx="0">
            <a:schemeClr val="accent1"/>
          </a:effectRef>
          <a:fontRef idx="minor">
            <a:schemeClr val="tx1"/>
          </a:fontRef>
        </p:style>
      </p:cxnSp>
      <p:sp>
        <p:nvSpPr>
          <p:cNvPr id="15" name="Titre 47">
            <a:extLst>
              <a:ext uri="{FF2B5EF4-FFF2-40B4-BE49-F238E27FC236}">
                <a16:creationId xmlns:a16="http://schemas.microsoft.com/office/drawing/2014/main" id="{D89E81C5-D00B-C594-2AAB-987A61DA626B}"/>
              </a:ext>
            </a:extLst>
          </p:cNvPr>
          <p:cNvSpPr txBox="1">
            <a:spLocks/>
          </p:cNvSpPr>
          <p:nvPr/>
        </p:nvSpPr>
        <p:spPr>
          <a:xfrm>
            <a:off x="2520000" y="108000"/>
            <a:ext cx="6346948" cy="395584"/>
          </a:xfrm>
          <a:prstGeom prst="rect">
            <a:avLst/>
          </a:prstGeom>
        </p:spPr>
        <p:txBody>
          <a:bodyPr vert="horz" lIns="36000" tIns="36000" rIns="36000" bIns="36000" rtlCol="0" anchor="ctr" anchorCtr="0">
            <a:noAutofit/>
          </a:bodyPr>
          <a:lstStyle>
            <a:lvl1pPr algn="l" defTabSz="685800" rtl="0" eaLnBrk="1" latinLnBrk="0" hangingPunct="1">
              <a:lnSpc>
                <a:spcPct val="90000"/>
              </a:lnSpc>
              <a:spcBef>
                <a:spcPct val="0"/>
              </a:spcBef>
              <a:buNone/>
              <a:defRPr sz="1400" b="1" kern="1200">
                <a:solidFill>
                  <a:schemeClr val="tx1"/>
                </a:solidFill>
                <a:latin typeface="Arial" panose="020B0604020202020204" pitchFamily="34" charset="0"/>
                <a:ea typeface="+mj-ea"/>
                <a:cs typeface="Arial" panose="020B0604020202020204" pitchFamily="34" charset="0"/>
              </a:defRPr>
            </a:lvl1pPr>
          </a:lstStyle>
          <a:p>
            <a:r>
              <a:rPr lang="fr-FR" cap="all" spc="10" dirty="0"/>
              <a:t>Après la 2</a:t>
            </a:r>
            <a:r>
              <a:rPr lang="fr-FR" spc="10" baseline="30000" dirty="0"/>
              <a:t>de</a:t>
            </a:r>
            <a:r>
              <a:rPr lang="fr-FR" cap="all" spc="10" dirty="0"/>
              <a:t> Générale </a:t>
            </a:r>
            <a:br>
              <a:rPr lang="fr-FR" cap="all" spc="10" dirty="0"/>
            </a:br>
            <a:r>
              <a:rPr lang="fr-FR" cap="all" spc="10" dirty="0"/>
              <a:t>et technologique</a:t>
            </a:r>
            <a:endParaRPr lang="fr-FR" cap="all" dirty="0"/>
          </a:p>
        </p:txBody>
      </p:sp>
      <p:sp>
        <p:nvSpPr>
          <p:cNvPr id="16" name="Espace réservé du texte 48">
            <a:extLst>
              <a:ext uri="{FF2B5EF4-FFF2-40B4-BE49-F238E27FC236}">
                <a16:creationId xmlns:a16="http://schemas.microsoft.com/office/drawing/2014/main" id="{8A2FABD5-490C-304D-4600-93D7115C333A}"/>
              </a:ext>
            </a:extLst>
          </p:cNvPr>
          <p:cNvSpPr>
            <a:spLocks noGrp="1"/>
          </p:cNvSpPr>
          <p:nvPr>
            <p:ph type="body" sz="quarter" idx="14"/>
          </p:nvPr>
        </p:nvSpPr>
        <p:spPr>
          <a:xfrm>
            <a:off x="2520000" y="493200"/>
            <a:ext cx="6353986" cy="198000"/>
          </a:xfrm>
        </p:spPr>
        <p:txBody>
          <a:bodyPr lIns="36000" tIns="36000" rIns="36000" bIns="36000" anchor="t" anchorCtr="0"/>
          <a:lstStyle/>
          <a:p>
            <a:r>
              <a:rPr lang="fr-FR" sz="1000" b="0" spc="10" dirty="0">
                <a:solidFill>
                  <a:prstClr val="black"/>
                </a:solidFill>
                <a:ea typeface="+mn-ea"/>
              </a:rPr>
              <a:t>Parcours d’orientation</a:t>
            </a:r>
            <a:endParaRPr lang="fr-FR" b="0" dirty="0"/>
          </a:p>
        </p:txBody>
      </p:sp>
      <p:sp>
        <p:nvSpPr>
          <p:cNvPr id="17" name="Espace réservé du contenu 9">
            <a:extLst>
              <a:ext uri="{FF2B5EF4-FFF2-40B4-BE49-F238E27FC236}">
                <a16:creationId xmlns:a16="http://schemas.microsoft.com/office/drawing/2014/main" id="{A482C99B-DB5A-06D7-0B4F-17509BDDA3DF}"/>
              </a:ext>
            </a:extLst>
          </p:cNvPr>
          <p:cNvSpPr txBox="1">
            <a:spLocks/>
          </p:cNvSpPr>
          <p:nvPr/>
        </p:nvSpPr>
        <p:spPr>
          <a:xfrm>
            <a:off x="899999" y="1260000"/>
            <a:ext cx="7560000" cy="288000"/>
          </a:xfrm>
          <a:prstGeom prst="rect">
            <a:avLst/>
          </a:prstGeom>
          <a:noFill/>
        </p:spPr>
        <p:txBody>
          <a:bodyPr vert="horz" lIns="0" tIns="0" rIns="0" bIns="0" rtlCol="0" anchor="ctr" anchorCtr="0">
            <a:noAutofit/>
          </a:bodyPr>
          <a:lstStyle>
            <a:lvl1pPr marL="0" indent="0" algn="l" defTabSz="685800" rtl="0" eaLnBrk="1" latinLnBrk="0" hangingPunct="1">
              <a:lnSpc>
                <a:spcPct val="100000"/>
              </a:lnSpc>
              <a:spcBef>
                <a:spcPts val="0"/>
              </a:spcBef>
              <a:spcAft>
                <a:spcPts val="900"/>
              </a:spcAft>
              <a:buFont typeface="Arial" panose="020B0604020202020204" pitchFamily="34" charset="0"/>
              <a:buNone/>
              <a:defRPr sz="1500" b="1" kern="1200">
                <a:solidFill>
                  <a:schemeClr val="tx1"/>
                </a:solidFill>
                <a:latin typeface="Arial" panose="020B0604020202020204" pitchFamily="34" charset="0"/>
                <a:ea typeface="+mn-ea"/>
                <a:cs typeface="Arial" panose="020B0604020202020204" pitchFamily="34" charset="0"/>
              </a:defRPr>
            </a:lvl1pPr>
            <a:lvl2pPr marL="0" indent="0" algn="l" defTabSz="685800" rtl="0" eaLnBrk="1" latinLnBrk="0" hangingPunct="1">
              <a:lnSpc>
                <a:spcPct val="90000"/>
              </a:lnSpc>
              <a:spcBef>
                <a:spcPts val="375"/>
              </a:spcBef>
              <a:spcAft>
                <a:spcPts val="900"/>
              </a:spcAft>
              <a:buFont typeface="Arial" panose="020B0604020202020204" pitchFamily="34" charset="0"/>
              <a:buNone/>
              <a:defRPr sz="1200" b="1" kern="1200">
                <a:solidFill>
                  <a:schemeClr val="tx1"/>
                </a:solidFill>
                <a:latin typeface="Arial" panose="020B0604020202020204" pitchFamily="34" charset="0"/>
                <a:ea typeface="+mn-ea"/>
                <a:cs typeface="Arial" panose="020B0604020202020204" pitchFamily="34" charset="0"/>
              </a:defRPr>
            </a:lvl2pPr>
            <a:lvl3pPr marL="0" indent="0" algn="l" defTabSz="685800" rtl="0" eaLnBrk="1" latinLnBrk="0" hangingPunct="1">
              <a:lnSpc>
                <a:spcPct val="90000"/>
              </a:lnSpc>
              <a:spcBef>
                <a:spcPts val="375"/>
              </a:spcBef>
              <a:spcAft>
                <a:spcPts val="900"/>
              </a:spcAft>
              <a:buFont typeface="Arial" panose="020B0604020202020204" pitchFamily="34" charset="0"/>
              <a:buNone/>
              <a:defRPr sz="1000" b="1" kern="1200">
                <a:solidFill>
                  <a:schemeClr val="tx1"/>
                </a:solidFill>
                <a:latin typeface="Arial" panose="020B0604020202020204" pitchFamily="34" charset="0"/>
                <a:ea typeface="+mn-ea"/>
                <a:cs typeface="Arial" panose="020B0604020202020204" pitchFamily="34" charset="0"/>
              </a:defRPr>
            </a:lvl3pPr>
            <a:lvl4pPr marL="0" indent="0" algn="l" defTabSz="685800" rtl="0" eaLnBrk="1" latinLnBrk="0" hangingPunct="1">
              <a:lnSpc>
                <a:spcPct val="90000"/>
              </a:lnSpc>
              <a:spcBef>
                <a:spcPts val="375"/>
              </a:spcBef>
              <a:spcAft>
                <a:spcPts val="700"/>
              </a:spcAft>
              <a:buFont typeface="Arial" panose="020B0604020202020204" pitchFamily="34" charset="0"/>
              <a:buNone/>
              <a:defRPr sz="900" b="1" kern="1200">
                <a:solidFill>
                  <a:schemeClr val="tx1"/>
                </a:solidFill>
                <a:latin typeface="Arial" panose="020B0604020202020204" pitchFamily="34" charset="0"/>
                <a:ea typeface="+mn-ea"/>
                <a:cs typeface="Arial" panose="020B0604020202020204" pitchFamily="34" charset="0"/>
              </a:defRPr>
            </a:lvl4pPr>
            <a:lvl5pPr marL="0" indent="0" algn="l" defTabSz="685800" rtl="0" eaLnBrk="1" latinLnBrk="0" hangingPunct="1">
              <a:lnSpc>
                <a:spcPct val="90000"/>
              </a:lnSpc>
              <a:spcBef>
                <a:spcPts val="375"/>
              </a:spcBef>
              <a:spcAft>
                <a:spcPts val="900"/>
              </a:spcAft>
              <a:buFont typeface="Arial" panose="020B0604020202020204" pitchFamily="34" charset="0"/>
              <a:buNone/>
              <a:defRPr sz="800" b="1" kern="1200">
                <a:solidFill>
                  <a:schemeClr val="tx1"/>
                </a:solidFill>
                <a:latin typeface="Arial" panose="020B0604020202020204" pitchFamily="34" charset="0"/>
                <a:ea typeface="+mn-ea"/>
                <a:cs typeface="Arial" panose="020B0604020202020204" pitchFamily="34" charset="0"/>
              </a:defRPr>
            </a:lvl5pPr>
            <a:lvl6pPr marL="0" indent="0" algn="l" defTabSz="685800" rtl="0" eaLnBrk="1" latinLnBrk="0" hangingPunct="1">
              <a:lnSpc>
                <a:spcPct val="90000"/>
              </a:lnSpc>
              <a:spcBef>
                <a:spcPts val="0"/>
              </a:spcBef>
              <a:spcAft>
                <a:spcPts val="1600"/>
              </a:spcAft>
              <a:buFont typeface="Arial" panose="020B0604020202020204" pitchFamily="34" charset="0"/>
              <a:buNone/>
              <a:defRPr sz="800" kern="1200">
                <a:solidFill>
                  <a:schemeClr val="tx1"/>
                </a:solidFill>
                <a:latin typeface="Arial" panose="020B0604020202020204" pitchFamily="34" charset="0"/>
                <a:ea typeface="+mn-ea"/>
                <a:cs typeface="Arial" panose="020B0604020202020204" pitchFamily="34" charset="0"/>
              </a:defRPr>
            </a:lvl6pPr>
            <a:lvl7pPr marL="0" indent="0" algn="l" defTabSz="685800" rtl="0" eaLnBrk="1" latinLnBrk="0" hangingPunct="1">
              <a:lnSpc>
                <a:spcPct val="90000"/>
              </a:lnSpc>
              <a:spcBef>
                <a:spcPts val="0"/>
              </a:spcBef>
              <a:spcAft>
                <a:spcPts val="200"/>
              </a:spcAft>
              <a:buFont typeface="Arial" panose="020B0604020202020204" pitchFamily="34" charset="0"/>
              <a:buNone/>
              <a:defRPr sz="700" kern="1200">
                <a:solidFill>
                  <a:schemeClr val="tx1"/>
                </a:solidFill>
                <a:latin typeface="Arial" panose="020B0604020202020204" pitchFamily="34" charset="0"/>
                <a:ea typeface="+mn-ea"/>
                <a:cs typeface="Arial" panose="020B0604020202020204" pitchFamily="34" charset="0"/>
              </a:defRPr>
            </a:lvl7pPr>
            <a:lvl8pPr marL="0" indent="-72000" algn="l" defTabSz="685800" rtl="0" eaLnBrk="1" latinLnBrk="0" hangingPunct="1">
              <a:lnSpc>
                <a:spcPct val="90000"/>
              </a:lnSpc>
              <a:spcBef>
                <a:spcPts val="0"/>
              </a:spcBef>
              <a:spcAft>
                <a:spcPts val="600"/>
              </a:spcAft>
              <a:buFont typeface="Arial" panose="020B0604020202020204" pitchFamily="34" charset="0"/>
              <a:buChar char="•"/>
              <a:defRPr sz="700" kern="1200">
                <a:solidFill>
                  <a:schemeClr val="tx1"/>
                </a:solidFill>
                <a:latin typeface="Arial" panose="020B0604020202020204" pitchFamily="34" charset="0"/>
                <a:ea typeface="+mn-ea"/>
                <a:cs typeface="Arial" panose="020B0604020202020204" pitchFamily="34" charset="0"/>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spcBef>
                <a:spcPts val="0"/>
              </a:spcBef>
              <a:spcAft>
                <a:spcPts val="600"/>
              </a:spcAft>
              <a:buNone/>
            </a:pPr>
            <a:r>
              <a:rPr lang="fr-FR" sz="1600" cap="all" spc="10" dirty="0">
                <a:solidFill>
                  <a:srgbClr val="000091"/>
                </a:solidFill>
                <a:ea typeface="+mn-ea"/>
              </a:rPr>
              <a:t>LE BAC GÉNÉRAL</a:t>
            </a:r>
            <a:endParaRPr lang="fr-FR" sz="1600" b="1" cap="all" spc="10" dirty="0">
              <a:solidFill>
                <a:srgbClr val="000091"/>
              </a:solidFill>
              <a:latin typeface="Arial" panose="020B0604020202020204" pitchFamily="34" charset="0"/>
              <a:cs typeface="Arial" panose="020B0604020202020204" pitchFamily="34" charset="0"/>
            </a:endParaRPr>
          </a:p>
        </p:txBody>
      </p:sp>
      <p:sp>
        <p:nvSpPr>
          <p:cNvPr id="18" name="Rectangle 17">
            <a:extLst>
              <a:ext uri="{FF2B5EF4-FFF2-40B4-BE49-F238E27FC236}">
                <a16:creationId xmlns:a16="http://schemas.microsoft.com/office/drawing/2014/main" id="{CFBDFBDA-EE05-2B48-56A1-7D7A3DF599E3}"/>
              </a:ext>
            </a:extLst>
          </p:cNvPr>
          <p:cNvSpPr/>
          <p:nvPr/>
        </p:nvSpPr>
        <p:spPr>
          <a:xfrm>
            <a:off x="900000" y="1980000"/>
            <a:ext cx="8021639" cy="1585049"/>
          </a:xfrm>
          <a:prstGeom prst="rect">
            <a:avLst/>
          </a:prstGeom>
          <a:noFill/>
        </p:spPr>
        <p:txBody>
          <a:bodyPr wrap="square" lIns="0" tIns="0" rIns="0" bIns="0">
            <a:spAutoFit/>
          </a:bodyPr>
          <a:lstStyle/>
          <a:p>
            <a:pPr marL="171450" indent="-171450">
              <a:spcBef>
                <a:spcPts val="1800"/>
              </a:spcBef>
              <a:spcAft>
                <a:spcPts val="400"/>
              </a:spcAft>
              <a:buClr>
                <a:srgbClr val="E3000B"/>
              </a:buClr>
              <a:buFont typeface="Arial" panose="020B0604020202020204" pitchFamily="34" charset="0"/>
              <a:buChar char="•"/>
            </a:pPr>
            <a:r>
              <a:rPr lang="fr-FR" sz="1200" b="1" dirty="0">
                <a:latin typeface="Arial" panose="020B0604020202020204" pitchFamily="34" charset="0"/>
                <a:cs typeface="Arial" panose="020B0604020202020204" pitchFamily="34" charset="0"/>
              </a:rPr>
              <a:t>Enseignement théorique et abstrait</a:t>
            </a:r>
          </a:p>
          <a:p>
            <a:pPr marL="171450" indent="-171450">
              <a:spcBef>
                <a:spcPts val="1800"/>
              </a:spcBef>
              <a:spcAft>
                <a:spcPts val="400"/>
              </a:spcAft>
              <a:buClr>
                <a:srgbClr val="E3000B"/>
              </a:buClr>
              <a:buFont typeface="Arial" panose="020B0604020202020204" pitchFamily="34" charset="0"/>
              <a:buChar char="•"/>
            </a:pPr>
            <a:r>
              <a:rPr lang="fr-FR" sz="1200" b="1" dirty="0">
                <a:latin typeface="Arial" panose="020B0604020202020204" pitchFamily="34" charset="0"/>
                <a:cs typeface="Arial" panose="020B0604020202020204" pitchFamily="34" charset="0"/>
              </a:rPr>
              <a:t>Réfléchir / Analyser / Synthétiser</a:t>
            </a:r>
          </a:p>
          <a:p>
            <a:pPr marL="171450" indent="-171450">
              <a:spcBef>
                <a:spcPts val="1800"/>
              </a:spcBef>
              <a:spcAft>
                <a:spcPts val="400"/>
              </a:spcAft>
              <a:buClr>
                <a:srgbClr val="E3000B"/>
              </a:buClr>
              <a:buFont typeface="Arial" panose="020B0604020202020204" pitchFamily="34" charset="0"/>
              <a:buChar char="•"/>
            </a:pPr>
            <a:r>
              <a:rPr lang="fr-FR" sz="1200" b="1" dirty="0">
                <a:latin typeface="Arial" panose="020B0604020202020204" pitchFamily="34" charset="0"/>
                <a:cs typeface="Arial" panose="020B0604020202020204" pitchFamily="34" charset="0"/>
              </a:rPr>
              <a:t>Argumenter / Rédiger</a:t>
            </a:r>
          </a:p>
          <a:p>
            <a:pPr marL="171450" indent="-171450">
              <a:spcBef>
                <a:spcPts val="1800"/>
              </a:spcBef>
              <a:spcAft>
                <a:spcPts val="400"/>
              </a:spcAft>
              <a:buClr>
                <a:srgbClr val="E3000B"/>
              </a:buClr>
              <a:buFont typeface="Arial" panose="020B0604020202020204" pitchFamily="34" charset="0"/>
              <a:buChar char="•"/>
            </a:pPr>
            <a:r>
              <a:rPr lang="fr-FR" sz="1200" b="1" dirty="0">
                <a:latin typeface="Arial" panose="020B0604020202020204" pitchFamily="34" charset="0"/>
                <a:cs typeface="Arial" panose="020B0604020202020204" pitchFamily="34" charset="0"/>
              </a:rPr>
              <a:t>Travail personnel important</a:t>
            </a:r>
          </a:p>
        </p:txBody>
      </p:sp>
    </p:spTree>
    <p:extLst>
      <p:ext uri="{BB962C8B-B14F-4D97-AF65-F5344CB8AC3E}">
        <p14:creationId xmlns:p14="http://schemas.microsoft.com/office/powerpoint/2010/main" val="24677739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Tableau 17"/>
          <p:cNvGraphicFramePr>
            <a:graphicFrameLocks noGrp="1"/>
          </p:cNvGraphicFramePr>
          <p:nvPr>
            <p:extLst>
              <p:ext uri="{D42A27DB-BD31-4B8C-83A1-F6EECF244321}">
                <p14:modId xmlns:p14="http://schemas.microsoft.com/office/powerpoint/2010/main" val="476533816"/>
              </p:ext>
            </p:extLst>
          </p:nvPr>
        </p:nvGraphicFramePr>
        <p:xfrm>
          <a:off x="900000" y="1433314"/>
          <a:ext cx="3665062" cy="1859280"/>
        </p:xfrm>
        <a:graphic>
          <a:graphicData uri="http://schemas.openxmlformats.org/drawingml/2006/table">
            <a:tbl>
              <a:tblPr firstRow="1" bandRow="1">
                <a:tableStyleId>{5C22544A-7EE6-4342-B048-85BDC9FD1C3A}</a:tableStyleId>
              </a:tblPr>
              <a:tblGrid>
                <a:gridCol w="2710099">
                  <a:extLst>
                    <a:ext uri="{9D8B030D-6E8A-4147-A177-3AD203B41FA5}">
                      <a16:colId xmlns:a16="http://schemas.microsoft.com/office/drawing/2014/main" val="20000"/>
                    </a:ext>
                  </a:extLst>
                </a:gridCol>
                <a:gridCol w="954963">
                  <a:extLst>
                    <a:ext uri="{9D8B030D-6E8A-4147-A177-3AD203B41FA5}">
                      <a16:colId xmlns:a16="http://schemas.microsoft.com/office/drawing/2014/main" val="20001"/>
                    </a:ext>
                  </a:extLst>
                </a:gridCol>
              </a:tblGrid>
              <a:tr h="209302">
                <a:tc>
                  <a:txBody>
                    <a:bodyPr/>
                    <a:lstStyle/>
                    <a:p>
                      <a:pPr marL="0" marR="0" lvl="0" indent="0" algn="l" defTabSz="457200" rtl="0" eaLnBrk="1" fontAlgn="auto" latinLnBrk="0" hangingPunct="1">
                        <a:lnSpc>
                          <a:spcPct val="100000"/>
                        </a:lnSpc>
                        <a:spcBef>
                          <a:spcPts val="0"/>
                        </a:spcBef>
                        <a:spcAft>
                          <a:spcPts val="0"/>
                        </a:spcAft>
                        <a:buClr>
                          <a:srgbClr val="E3000B"/>
                        </a:buClr>
                        <a:buSzTx/>
                        <a:buFontTx/>
                        <a:buNone/>
                        <a:tabLst/>
                        <a:defRPr/>
                      </a:pPr>
                      <a:r>
                        <a:rPr kumimoji="0" lang="fr-FR" sz="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Français</a:t>
                      </a:r>
                    </a:p>
                  </a:txBody>
                  <a:tcPr marL="72000" marR="0" marT="0" marB="0" anchor="ctr">
                    <a:lnL w="12700" cmpd="sng">
                      <a:noFill/>
                    </a:lnL>
                    <a:lnR w="3175" cap="flat" cmpd="sng" algn="ctr">
                      <a:solidFill>
                        <a:schemeClr val="tx1"/>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
                          <a:srgbClr val="E3000B"/>
                        </a:buClr>
                        <a:buSzTx/>
                        <a:buFontTx/>
                        <a:buNone/>
                        <a:tabLst/>
                        <a:defRPr/>
                      </a:pPr>
                      <a:r>
                        <a:rPr kumimoji="0" lang="fr-FR" sz="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4 h</a:t>
                      </a:r>
                    </a:p>
                  </a:txBody>
                  <a:tcPr marL="72000" marR="0" anchor="ctr">
                    <a:lnL w="3175" cap="flat" cmpd="sng" algn="ctr">
                      <a:solidFill>
                        <a:schemeClr val="tx1"/>
                      </a:solidFill>
                      <a:prstDash val="solid"/>
                      <a:round/>
                      <a:headEnd type="none" w="med" len="med"/>
                      <a:tailEnd type="none" w="med" len="med"/>
                    </a:lnL>
                    <a:lnR w="12700" cmpd="sng">
                      <a:noFill/>
                    </a:lnR>
                    <a:lnT w="12700" cmpd="sng">
                      <a:noFill/>
                    </a:lnT>
                    <a:lnB w="381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0"/>
                  </a:ext>
                </a:extLst>
              </a:tr>
              <a:tr h="209302">
                <a:tc>
                  <a:txBody>
                    <a:bodyPr/>
                    <a:lstStyle/>
                    <a:p>
                      <a:pPr marL="0" marR="0" lvl="0" indent="0" algn="l" defTabSz="457200" rtl="0" eaLnBrk="1" fontAlgn="auto" latinLnBrk="0" hangingPunct="1">
                        <a:lnSpc>
                          <a:spcPct val="100000"/>
                        </a:lnSpc>
                        <a:spcBef>
                          <a:spcPts val="0"/>
                        </a:spcBef>
                        <a:spcAft>
                          <a:spcPts val="0"/>
                        </a:spcAft>
                        <a:buClr>
                          <a:srgbClr val="E3000B"/>
                        </a:buClr>
                        <a:buSzTx/>
                        <a:buFontTx/>
                        <a:buNone/>
                        <a:tabLst/>
                        <a:defRPr/>
                      </a:pPr>
                      <a:r>
                        <a:rPr kumimoji="0" lang="fr-FR" sz="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Histoire-géographie</a:t>
                      </a:r>
                    </a:p>
                  </a:txBody>
                  <a:tcPr marL="72000" marR="0">
                    <a:lnL w="12700" cmpd="sng">
                      <a:noFill/>
                    </a:lnL>
                    <a:lnR w="3175" cap="flat" cmpd="sng" algn="ctr">
                      <a:solidFill>
                        <a:schemeClr val="tx1"/>
                      </a:solid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solidFill>
                      <a:srgbClr val="FFF7CC"/>
                    </a:solidFill>
                  </a:tcPr>
                </a:tc>
                <a:tc>
                  <a:txBody>
                    <a:bodyPr/>
                    <a:lstStyle/>
                    <a:p>
                      <a:pPr marL="0" marR="0" lvl="0" indent="0" algn="ctr" defTabSz="457200" rtl="0" eaLnBrk="1" fontAlgn="auto" latinLnBrk="0" hangingPunct="1">
                        <a:lnSpc>
                          <a:spcPct val="100000"/>
                        </a:lnSpc>
                        <a:spcBef>
                          <a:spcPts val="0"/>
                        </a:spcBef>
                        <a:spcAft>
                          <a:spcPts val="0"/>
                        </a:spcAft>
                        <a:buClr>
                          <a:srgbClr val="E3000B"/>
                        </a:buClr>
                        <a:buSzTx/>
                        <a:buFontTx/>
                        <a:buNone/>
                        <a:tabLst/>
                        <a:defRPr/>
                      </a:pPr>
                      <a:r>
                        <a:rPr kumimoji="0" lang="fr-FR" sz="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3 h</a:t>
                      </a:r>
                    </a:p>
                  </a:txBody>
                  <a:tcPr marL="72000" marR="0">
                    <a:lnL w="3175" cap="flat" cmpd="sng" algn="ctr">
                      <a:solidFill>
                        <a:schemeClr val="tx1"/>
                      </a:solidFill>
                      <a:prstDash val="solid"/>
                      <a:round/>
                      <a:headEnd type="none" w="med" len="med"/>
                      <a:tailEnd type="none" w="med" len="med"/>
                    </a:lnL>
                    <a:lnR w="12700" cmpd="sng">
                      <a:noFill/>
                    </a:lnR>
                    <a:lnT w="38100" cmpd="sng">
                      <a:noFill/>
                    </a:lnT>
                    <a:lnB w="12700" cmpd="sng">
                      <a:noFill/>
                    </a:lnB>
                    <a:lnTlToBr w="12700" cmpd="sng">
                      <a:noFill/>
                      <a:prstDash val="solid"/>
                    </a:lnTlToBr>
                    <a:lnBlToTr w="12700" cmpd="sng">
                      <a:noFill/>
                      <a:prstDash val="solid"/>
                    </a:lnBlToTr>
                    <a:solidFill>
                      <a:srgbClr val="FFF7CC"/>
                    </a:solidFill>
                  </a:tcPr>
                </a:tc>
                <a:extLst>
                  <a:ext uri="{0D108BD9-81ED-4DB2-BD59-A6C34878D82A}">
                    <a16:rowId xmlns:a16="http://schemas.microsoft.com/office/drawing/2014/main" val="10001"/>
                  </a:ext>
                </a:extLst>
              </a:tr>
              <a:tr h="209302">
                <a:tc>
                  <a:txBody>
                    <a:bodyPr/>
                    <a:lstStyle/>
                    <a:p>
                      <a:pPr marL="0" marR="0" lvl="0" indent="0" algn="l" defTabSz="457200" rtl="0" eaLnBrk="1" fontAlgn="auto" latinLnBrk="0" hangingPunct="1">
                        <a:lnSpc>
                          <a:spcPct val="100000"/>
                        </a:lnSpc>
                        <a:spcBef>
                          <a:spcPts val="0"/>
                        </a:spcBef>
                        <a:spcAft>
                          <a:spcPts val="0"/>
                        </a:spcAft>
                        <a:buClr>
                          <a:srgbClr val="E3000B"/>
                        </a:buClr>
                        <a:buSzTx/>
                        <a:buFontTx/>
                        <a:buNone/>
                        <a:tabLst/>
                        <a:defRPr/>
                      </a:pPr>
                      <a:r>
                        <a:rPr kumimoji="0" lang="fr-FR" sz="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Langue vivante A et langue vivante B </a:t>
                      </a:r>
                      <a:br>
                        <a:rPr kumimoji="0" lang="fr-FR" sz="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br>
                      <a:r>
                        <a:rPr kumimoji="0" lang="fr-FR" sz="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(enveloppe globalisée)</a:t>
                      </a:r>
                    </a:p>
                  </a:txBody>
                  <a:tcPr marL="72000" marR="0" anchor="ctr">
                    <a:lnL w="12700" cmpd="sng">
                      <a:noFill/>
                    </a:lnL>
                    <a:lnR w="3175"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
                          <a:srgbClr val="E3000B"/>
                        </a:buClr>
                        <a:buSzTx/>
                        <a:buFontTx/>
                        <a:buNone/>
                        <a:tabLst/>
                        <a:defRPr/>
                      </a:pPr>
                      <a:r>
                        <a:rPr kumimoji="0" lang="fr-FR" sz="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4 h 30</a:t>
                      </a:r>
                    </a:p>
                  </a:txBody>
                  <a:tcPr marL="72000" marR="0" anchor="ctr">
                    <a:lnL w="3175"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2"/>
                  </a:ext>
                </a:extLst>
              </a:tr>
              <a:tr h="209302">
                <a:tc>
                  <a:txBody>
                    <a:bodyPr/>
                    <a:lstStyle/>
                    <a:p>
                      <a:pPr marL="0" marR="0" lvl="0" indent="0" algn="l" defTabSz="457200" rtl="0" eaLnBrk="1" fontAlgn="auto" latinLnBrk="0" hangingPunct="1">
                        <a:lnSpc>
                          <a:spcPct val="100000"/>
                        </a:lnSpc>
                        <a:spcBef>
                          <a:spcPts val="0"/>
                        </a:spcBef>
                        <a:spcAft>
                          <a:spcPts val="0"/>
                        </a:spcAft>
                        <a:buClr>
                          <a:srgbClr val="E3000B"/>
                        </a:buClr>
                        <a:buSzTx/>
                        <a:buFontTx/>
                        <a:buNone/>
                        <a:tabLst/>
                        <a:defRPr/>
                      </a:pPr>
                      <a:r>
                        <a:rPr kumimoji="0" lang="fr-FR" sz="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Éducation physique et sportive</a:t>
                      </a:r>
                    </a:p>
                  </a:txBody>
                  <a:tcPr marL="72000" marR="0" anchor="ctr">
                    <a:lnL w="12700" cmpd="sng">
                      <a:noFill/>
                    </a:lnL>
                    <a:lnR w="3175"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FF7CC"/>
                    </a:solidFill>
                  </a:tcPr>
                </a:tc>
                <a:tc>
                  <a:txBody>
                    <a:bodyPr/>
                    <a:lstStyle/>
                    <a:p>
                      <a:pPr marL="0" marR="0" lvl="0" indent="0" algn="ctr" defTabSz="457200" rtl="0" eaLnBrk="1" fontAlgn="auto" latinLnBrk="0" hangingPunct="1">
                        <a:lnSpc>
                          <a:spcPct val="100000"/>
                        </a:lnSpc>
                        <a:spcBef>
                          <a:spcPts val="0"/>
                        </a:spcBef>
                        <a:spcAft>
                          <a:spcPts val="0"/>
                        </a:spcAft>
                        <a:buClr>
                          <a:srgbClr val="E3000B"/>
                        </a:buClr>
                        <a:buSzTx/>
                        <a:buFontTx/>
                        <a:buNone/>
                        <a:tabLst/>
                        <a:defRPr/>
                      </a:pPr>
                      <a:r>
                        <a:rPr kumimoji="0" lang="fr-FR" sz="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2 h</a:t>
                      </a:r>
                    </a:p>
                  </a:txBody>
                  <a:tcPr marL="72000" marR="0" anchor="ctr">
                    <a:lnL w="3175"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FFF7CC"/>
                    </a:solidFill>
                  </a:tcPr>
                </a:tc>
                <a:extLst>
                  <a:ext uri="{0D108BD9-81ED-4DB2-BD59-A6C34878D82A}">
                    <a16:rowId xmlns:a16="http://schemas.microsoft.com/office/drawing/2014/main" val="10003"/>
                  </a:ext>
                </a:extLst>
              </a:tr>
              <a:tr h="209302">
                <a:tc>
                  <a:txBody>
                    <a:bodyPr/>
                    <a:lstStyle/>
                    <a:p>
                      <a:pPr marL="0" marR="0" lvl="0" indent="0" algn="l" defTabSz="457200" rtl="0" eaLnBrk="1" fontAlgn="auto" latinLnBrk="0" hangingPunct="1">
                        <a:lnSpc>
                          <a:spcPct val="100000"/>
                        </a:lnSpc>
                        <a:spcBef>
                          <a:spcPts val="0"/>
                        </a:spcBef>
                        <a:spcAft>
                          <a:spcPts val="0"/>
                        </a:spcAft>
                        <a:buClr>
                          <a:srgbClr val="E3000B"/>
                        </a:buClr>
                        <a:buSzTx/>
                        <a:buFontTx/>
                        <a:buNone/>
                        <a:tabLst/>
                        <a:defRPr/>
                      </a:pPr>
                      <a:r>
                        <a:rPr kumimoji="0" lang="fr-FR" sz="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Enseignement scientifique</a:t>
                      </a:r>
                    </a:p>
                  </a:txBody>
                  <a:tcPr marL="72000" marR="0" anchor="ctr">
                    <a:lnL w="12700" cmpd="sng">
                      <a:noFill/>
                    </a:lnL>
                    <a:lnR w="3175"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
                          <a:srgbClr val="E3000B"/>
                        </a:buClr>
                        <a:buSzTx/>
                        <a:buFontTx/>
                        <a:buNone/>
                        <a:tabLst/>
                        <a:defRPr/>
                      </a:pPr>
                      <a:r>
                        <a:rPr kumimoji="0" lang="fr-FR" sz="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2 h / 3 h 30</a:t>
                      </a:r>
                    </a:p>
                  </a:txBody>
                  <a:tcPr marL="72000" marR="0" anchor="ctr">
                    <a:lnL w="3175"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4"/>
                  </a:ext>
                </a:extLst>
              </a:tr>
              <a:tr h="209302">
                <a:tc>
                  <a:txBody>
                    <a:bodyPr/>
                    <a:lstStyle/>
                    <a:p>
                      <a:pPr marL="0" marR="0" lvl="0" indent="0" algn="l" defTabSz="457200" rtl="0" eaLnBrk="1" fontAlgn="auto" latinLnBrk="0" hangingPunct="1">
                        <a:lnSpc>
                          <a:spcPct val="100000"/>
                        </a:lnSpc>
                        <a:spcBef>
                          <a:spcPts val="0"/>
                        </a:spcBef>
                        <a:spcAft>
                          <a:spcPts val="0"/>
                        </a:spcAft>
                        <a:buClr>
                          <a:srgbClr val="E3000B"/>
                        </a:buClr>
                        <a:buSzTx/>
                        <a:buFontTx/>
                        <a:buNone/>
                        <a:tabLst/>
                        <a:defRPr/>
                      </a:pPr>
                      <a:r>
                        <a:rPr kumimoji="0" lang="fr-FR" sz="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Enseignement moral et civique</a:t>
                      </a:r>
                    </a:p>
                  </a:txBody>
                  <a:tcPr marL="72000" marR="0" anchor="ctr">
                    <a:lnL w="12700" cmpd="sng">
                      <a:noFill/>
                    </a:lnL>
                    <a:lnR w="3175"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FF7CC"/>
                    </a:solidFill>
                  </a:tcPr>
                </a:tc>
                <a:tc>
                  <a:txBody>
                    <a:bodyPr/>
                    <a:lstStyle/>
                    <a:p>
                      <a:pPr marL="0" marR="0" lvl="0" indent="0" algn="ctr" defTabSz="457200" rtl="0" eaLnBrk="1" fontAlgn="auto" latinLnBrk="0" hangingPunct="1">
                        <a:lnSpc>
                          <a:spcPct val="100000"/>
                        </a:lnSpc>
                        <a:spcBef>
                          <a:spcPts val="0"/>
                        </a:spcBef>
                        <a:spcAft>
                          <a:spcPts val="0"/>
                        </a:spcAft>
                        <a:buClr>
                          <a:srgbClr val="E3000B"/>
                        </a:buClr>
                        <a:buSzTx/>
                        <a:buFontTx/>
                        <a:buNone/>
                        <a:tabLst/>
                        <a:defRPr/>
                      </a:pPr>
                      <a:r>
                        <a:rPr kumimoji="0" lang="fr-FR" sz="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18 h/an</a:t>
                      </a:r>
                    </a:p>
                  </a:txBody>
                  <a:tcPr marL="72000" marR="0" anchor="ctr">
                    <a:lnL w="3175"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FFF7CC"/>
                    </a:solidFill>
                  </a:tcPr>
                </a:tc>
                <a:extLst>
                  <a:ext uri="{0D108BD9-81ED-4DB2-BD59-A6C34878D82A}">
                    <a16:rowId xmlns:a16="http://schemas.microsoft.com/office/drawing/2014/main" val="10005"/>
                  </a:ext>
                </a:extLst>
              </a:tr>
              <a:tr h="448504">
                <a:tc>
                  <a:txBody>
                    <a:bodyPr/>
                    <a:lstStyle/>
                    <a:p>
                      <a:pPr marL="0" marR="0" lvl="0" indent="0" algn="l" defTabSz="457200" rtl="0" eaLnBrk="1" fontAlgn="auto" latinLnBrk="0" hangingPunct="1">
                        <a:lnSpc>
                          <a:spcPct val="100000"/>
                        </a:lnSpc>
                        <a:spcBef>
                          <a:spcPts val="0"/>
                        </a:spcBef>
                        <a:spcAft>
                          <a:spcPts val="0"/>
                        </a:spcAft>
                        <a:buClr>
                          <a:srgbClr val="E3000B"/>
                        </a:buClr>
                        <a:buSzTx/>
                        <a:buFontTx/>
                        <a:buNone/>
                        <a:tabLst/>
                        <a:defRPr/>
                      </a:pPr>
                      <a:r>
                        <a:rPr kumimoji="0" lang="fr-FR" sz="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Accompagnement personnalisé</a:t>
                      </a:r>
                    </a:p>
                    <a:p>
                      <a:pPr marL="0" marR="0" lvl="0" indent="0" algn="l" defTabSz="457200" rtl="0" eaLnBrk="1" fontAlgn="auto" latinLnBrk="0" hangingPunct="1">
                        <a:lnSpc>
                          <a:spcPct val="100000"/>
                        </a:lnSpc>
                        <a:spcBef>
                          <a:spcPts val="0"/>
                        </a:spcBef>
                        <a:spcAft>
                          <a:spcPts val="0"/>
                        </a:spcAft>
                        <a:buClr>
                          <a:srgbClr val="E3000B"/>
                        </a:buClr>
                        <a:buSzTx/>
                        <a:buFontTx/>
                        <a:buNone/>
                        <a:tabLst/>
                        <a:defRPr/>
                      </a:pPr>
                      <a:r>
                        <a:rPr kumimoji="0" lang="fr-FR" sz="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Accompagnement au choix de l’orientation</a:t>
                      </a:r>
                    </a:p>
                    <a:p>
                      <a:pPr marL="0" marR="0" lvl="0" indent="0" algn="l" defTabSz="457200" rtl="0" eaLnBrk="1" fontAlgn="auto" latinLnBrk="0" hangingPunct="1">
                        <a:lnSpc>
                          <a:spcPct val="100000"/>
                        </a:lnSpc>
                        <a:spcBef>
                          <a:spcPts val="0"/>
                        </a:spcBef>
                        <a:spcAft>
                          <a:spcPts val="0"/>
                        </a:spcAft>
                        <a:buClr>
                          <a:srgbClr val="E3000B"/>
                        </a:buClr>
                        <a:buSzTx/>
                        <a:buFontTx/>
                        <a:buNone/>
                        <a:tabLst/>
                        <a:defRPr/>
                      </a:pPr>
                      <a:r>
                        <a:rPr kumimoji="0" lang="fr-FR" sz="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Heures de vie de classe (enveloppe globalisée)</a:t>
                      </a:r>
                    </a:p>
                  </a:txBody>
                  <a:tcPr marL="72000" marR="0" anchor="ctr">
                    <a:lnL w="12700" cmpd="sng">
                      <a:noFill/>
                    </a:lnL>
                    <a:lnR w="3175"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
                          <a:srgbClr val="E3000B"/>
                        </a:buClr>
                        <a:buSzTx/>
                        <a:buFontTx/>
                        <a:buNone/>
                        <a:tabLst/>
                        <a:defRPr/>
                      </a:pPr>
                      <a:r>
                        <a:rPr kumimoji="0" lang="fr-FR" sz="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54 h/an</a:t>
                      </a:r>
                    </a:p>
                  </a:txBody>
                  <a:tcPr marL="72000" marR="0" anchor="ctr">
                    <a:lnL w="3175"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6"/>
                  </a:ext>
                </a:extLst>
              </a:tr>
            </a:tbl>
          </a:graphicData>
        </a:graphic>
      </p:graphicFrame>
      <p:sp>
        <p:nvSpPr>
          <p:cNvPr id="5" name="Espace réservé du texte 4"/>
          <p:cNvSpPr>
            <a:spLocks noGrp="1"/>
          </p:cNvSpPr>
          <p:nvPr>
            <p:ph type="body" sz="quarter" idx="15"/>
          </p:nvPr>
        </p:nvSpPr>
        <p:spPr/>
        <p:txBody>
          <a:bodyPr/>
          <a:lstStyle/>
          <a:p>
            <a:fld id="{60B61C69-09D9-457A-B1A2-BDBBFD87301B}" type="slidenum">
              <a:rPr lang="fr-FR" smtClean="0"/>
              <a:t>5</a:t>
            </a:fld>
            <a:endParaRPr lang="fr-FR" dirty="0"/>
          </a:p>
        </p:txBody>
      </p:sp>
      <p:sp>
        <p:nvSpPr>
          <p:cNvPr id="8" name="Espace réservé du contenu 9">
            <a:extLst>
              <a:ext uri="{FF2B5EF4-FFF2-40B4-BE49-F238E27FC236}">
                <a16:creationId xmlns:a16="http://schemas.microsoft.com/office/drawing/2014/main" id="{8BAB8016-5C31-4AEB-8784-10CD4780A56E}"/>
              </a:ext>
            </a:extLst>
          </p:cNvPr>
          <p:cNvSpPr txBox="1">
            <a:spLocks/>
          </p:cNvSpPr>
          <p:nvPr/>
        </p:nvSpPr>
        <p:spPr>
          <a:xfrm>
            <a:off x="900000" y="864000"/>
            <a:ext cx="7560000" cy="288000"/>
          </a:xfrm>
          <a:prstGeom prst="rect">
            <a:avLst/>
          </a:prstGeom>
        </p:spPr>
        <p:txBody>
          <a:bodyPr vert="horz" lIns="0" tIns="0" rIns="0" bIns="0" rtlCol="0" anchor="ctr" anchorCtr="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spcBef>
                <a:spcPts val="0"/>
              </a:spcBef>
              <a:spcAft>
                <a:spcPts val="600"/>
              </a:spcAft>
              <a:buNone/>
            </a:pPr>
            <a:r>
              <a:rPr lang="fr-FR" sz="1600" b="1" cap="all" spc="30" dirty="0">
                <a:solidFill>
                  <a:srgbClr val="000091"/>
                </a:solidFill>
                <a:latin typeface="Arial" panose="020B0604020202020204" pitchFamily="34" charset="0"/>
                <a:cs typeface="Arial" panose="020B0604020202020204" pitchFamily="34" charset="0"/>
              </a:rPr>
              <a:t>HORAIRES EN 1</a:t>
            </a:r>
            <a:r>
              <a:rPr lang="fr-FR" sz="1600" b="1" spc="30" baseline="30000" dirty="0">
                <a:solidFill>
                  <a:srgbClr val="000091"/>
                </a:solidFill>
                <a:latin typeface="Arial" panose="020B0604020202020204" pitchFamily="34" charset="0"/>
                <a:cs typeface="Arial" panose="020B0604020202020204" pitchFamily="34" charset="0"/>
              </a:rPr>
              <a:t>re</a:t>
            </a:r>
            <a:r>
              <a:rPr lang="fr-FR" sz="1600" b="1" cap="all" spc="30" dirty="0">
                <a:solidFill>
                  <a:srgbClr val="000091"/>
                </a:solidFill>
                <a:latin typeface="Arial" panose="020B0604020202020204" pitchFamily="34" charset="0"/>
                <a:cs typeface="Arial" panose="020B0604020202020204" pitchFamily="34" charset="0"/>
              </a:rPr>
              <a:t> GÉNÉRALE</a:t>
            </a:r>
          </a:p>
        </p:txBody>
      </p:sp>
      <p:sp>
        <p:nvSpPr>
          <p:cNvPr id="11" name="Rectangle 10"/>
          <p:cNvSpPr/>
          <p:nvPr/>
        </p:nvSpPr>
        <p:spPr>
          <a:xfrm>
            <a:off x="4943944" y="980358"/>
            <a:ext cx="3542895" cy="216514"/>
          </a:xfrm>
          <a:prstGeom prst="rect">
            <a:avLst/>
          </a:prstGeom>
          <a:solidFill>
            <a:srgbClr val="FFD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Rectangle 13"/>
          <p:cNvSpPr/>
          <p:nvPr/>
        </p:nvSpPr>
        <p:spPr>
          <a:xfrm>
            <a:off x="4985590" y="967487"/>
            <a:ext cx="3528089" cy="184666"/>
          </a:xfrm>
          <a:prstGeom prst="rect">
            <a:avLst/>
          </a:prstGeom>
          <a:noFill/>
        </p:spPr>
        <p:txBody>
          <a:bodyPr wrap="square" lIns="0" tIns="0" rIns="0" bIns="0" anchor="ctr" anchorCtr="0">
            <a:spAutoFit/>
          </a:bodyPr>
          <a:lstStyle/>
          <a:p>
            <a:pPr marL="72000" lvl="0">
              <a:spcAft>
                <a:spcPts val="1200"/>
              </a:spcAft>
            </a:pPr>
            <a:r>
              <a:rPr lang="fr-FR" sz="1200" b="1" dirty="0">
                <a:solidFill>
                  <a:prstClr val="black"/>
                </a:solidFill>
                <a:latin typeface="Arial" panose="020B0604020202020204" pitchFamily="34" charset="0"/>
                <a:cs typeface="Arial" panose="020B0604020202020204" pitchFamily="34" charset="0"/>
              </a:rPr>
              <a:t>Trois enseignements de spécialité au choix</a:t>
            </a:r>
          </a:p>
        </p:txBody>
      </p:sp>
      <p:sp>
        <p:nvSpPr>
          <p:cNvPr id="15" name="Rectangle 14"/>
          <p:cNvSpPr/>
          <p:nvPr/>
        </p:nvSpPr>
        <p:spPr>
          <a:xfrm>
            <a:off x="900000" y="1217314"/>
            <a:ext cx="2088000" cy="216000"/>
          </a:xfrm>
          <a:prstGeom prst="rect">
            <a:avLst/>
          </a:prstGeom>
          <a:solidFill>
            <a:srgbClr val="FFD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Rectangle 15"/>
          <p:cNvSpPr/>
          <p:nvPr/>
        </p:nvSpPr>
        <p:spPr>
          <a:xfrm>
            <a:off x="900113" y="1216800"/>
            <a:ext cx="2021217" cy="216000"/>
          </a:xfrm>
          <a:prstGeom prst="rect">
            <a:avLst/>
          </a:prstGeom>
          <a:noFill/>
        </p:spPr>
        <p:txBody>
          <a:bodyPr wrap="square" lIns="0" tIns="0" rIns="0" bIns="0" anchor="ctr" anchorCtr="0">
            <a:spAutoFit/>
          </a:bodyPr>
          <a:lstStyle/>
          <a:p>
            <a:pPr marL="72000" lvl="0">
              <a:spcAft>
                <a:spcPts val="1200"/>
              </a:spcAft>
            </a:pPr>
            <a:r>
              <a:rPr lang="fr-FR" sz="1200" b="1" dirty="0">
                <a:solidFill>
                  <a:prstClr val="black"/>
                </a:solidFill>
                <a:latin typeface="Arial" panose="020B0604020202020204" pitchFamily="34" charset="0"/>
                <a:cs typeface="Arial" panose="020B0604020202020204" pitchFamily="34" charset="0"/>
              </a:rPr>
              <a:t>Enseignements communs</a:t>
            </a:r>
          </a:p>
        </p:txBody>
      </p:sp>
      <p:graphicFrame>
        <p:nvGraphicFramePr>
          <p:cNvPr id="17" name="Tableau 16"/>
          <p:cNvGraphicFramePr>
            <a:graphicFrameLocks noGrp="1"/>
          </p:cNvGraphicFramePr>
          <p:nvPr>
            <p:extLst>
              <p:ext uri="{D42A27DB-BD31-4B8C-83A1-F6EECF244321}">
                <p14:modId xmlns:p14="http://schemas.microsoft.com/office/powerpoint/2010/main" val="2040868139"/>
              </p:ext>
            </p:extLst>
          </p:nvPr>
        </p:nvGraphicFramePr>
        <p:xfrm>
          <a:off x="4917103" y="1234542"/>
          <a:ext cx="3665062" cy="3444240"/>
        </p:xfrm>
        <a:graphic>
          <a:graphicData uri="http://schemas.openxmlformats.org/drawingml/2006/table">
            <a:tbl>
              <a:tblPr firstRow="1" bandRow="1">
                <a:tableStyleId>{5C22544A-7EE6-4342-B048-85BDC9FD1C3A}</a:tableStyleId>
              </a:tblPr>
              <a:tblGrid>
                <a:gridCol w="2730603">
                  <a:extLst>
                    <a:ext uri="{9D8B030D-6E8A-4147-A177-3AD203B41FA5}">
                      <a16:colId xmlns:a16="http://schemas.microsoft.com/office/drawing/2014/main" val="20000"/>
                    </a:ext>
                  </a:extLst>
                </a:gridCol>
                <a:gridCol w="934459">
                  <a:extLst>
                    <a:ext uri="{9D8B030D-6E8A-4147-A177-3AD203B41FA5}">
                      <a16:colId xmlns:a16="http://schemas.microsoft.com/office/drawing/2014/main" val="20001"/>
                    </a:ext>
                  </a:extLst>
                </a:gridCol>
              </a:tblGrid>
              <a:tr h="202532">
                <a:tc>
                  <a:txBody>
                    <a:bodyPr/>
                    <a:lstStyle/>
                    <a:p>
                      <a:pPr marL="0" marR="0" lvl="0" indent="0" algn="l" defTabSz="457200" rtl="0" eaLnBrk="1" fontAlgn="auto" latinLnBrk="0" hangingPunct="1">
                        <a:lnSpc>
                          <a:spcPct val="100000"/>
                        </a:lnSpc>
                        <a:spcBef>
                          <a:spcPts val="0"/>
                        </a:spcBef>
                        <a:spcAft>
                          <a:spcPts val="0"/>
                        </a:spcAft>
                        <a:buClr>
                          <a:srgbClr val="E3000B"/>
                        </a:buClr>
                        <a:buSzTx/>
                        <a:buFontTx/>
                        <a:buNone/>
                        <a:tabLst/>
                        <a:defRPr/>
                      </a:pPr>
                      <a:r>
                        <a:rPr kumimoji="0" lang="fr-FR" sz="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Arts</a:t>
                      </a:r>
                    </a:p>
                  </a:txBody>
                  <a:tcPr marL="72000" marT="0" marB="0" anchor="ctr">
                    <a:lnL w="12700" cmpd="sng">
                      <a:noFill/>
                    </a:lnL>
                    <a:lnR w="3175" cap="flat" cmpd="sng" algn="ctr">
                      <a:solidFill>
                        <a:schemeClr val="tx1"/>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
                          <a:srgbClr val="E3000B"/>
                        </a:buClr>
                        <a:buSzTx/>
                        <a:buFontTx/>
                        <a:buNone/>
                        <a:tabLst/>
                        <a:defRPr/>
                      </a:pPr>
                      <a:r>
                        <a:rPr kumimoji="0" lang="fr-FR" sz="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4 h</a:t>
                      </a:r>
                    </a:p>
                  </a:txBody>
                  <a:tcPr anchor="ctr">
                    <a:lnL w="3175" cap="flat" cmpd="sng" algn="ctr">
                      <a:solidFill>
                        <a:schemeClr val="tx1"/>
                      </a:solidFill>
                      <a:prstDash val="solid"/>
                      <a:round/>
                      <a:headEnd type="none" w="med" len="med"/>
                      <a:tailEnd type="none" w="med" len="med"/>
                    </a:lnL>
                    <a:lnR w="12700" cmpd="sng">
                      <a:noFill/>
                    </a:lnR>
                    <a:lnT w="12700" cmpd="sng">
                      <a:noFill/>
                    </a:lnT>
                    <a:lnB w="381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0"/>
                  </a:ext>
                </a:extLst>
              </a:tr>
              <a:tr h="202532">
                <a:tc>
                  <a:txBody>
                    <a:bodyPr/>
                    <a:lstStyle/>
                    <a:p>
                      <a:pPr marL="0" marR="0" lvl="0" indent="0" algn="l" defTabSz="457200" rtl="0" eaLnBrk="1" fontAlgn="auto" latinLnBrk="0" hangingPunct="1">
                        <a:lnSpc>
                          <a:spcPct val="100000"/>
                        </a:lnSpc>
                        <a:spcBef>
                          <a:spcPts val="0"/>
                        </a:spcBef>
                        <a:spcAft>
                          <a:spcPts val="0"/>
                        </a:spcAft>
                        <a:buClr>
                          <a:srgbClr val="E3000B"/>
                        </a:buClr>
                        <a:buSzTx/>
                        <a:buFontTx/>
                        <a:buNone/>
                        <a:tabLst/>
                        <a:defRPr/>
                      </a:pPr>
                      <a:r>
                        <a:rPr kumimoji="0" lang="fr-FR" sz="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Biologie, écologie</a:t>
                      </a:r>
                    </a:p>
                  </a:txBody>
                  <a:tcPr marL="72000" anchor="ctr">
                    <a:lnL w="12700" cmpd="sng">
                      <a:noFill/>
                    </a:lnL>
                    <a:lnR w="3175" cap="flat" cmpd="sng" algn="ctr">
                      <a:solidFill>
                        <a:schemeClr val="tx1"/>
                      </a:solid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solidFill>
                      <a:srgbClr val="FFF7CC"/>
                    </a:solidFill>
                  </a:tcPr>
                </a:tc>
                <a:tc>
                  <a:txBody>
                    <a:bodyPr/>
                    <a:lstStyle/>
                    <a:p>
                      <a:pPr marL="0" marR="0" lvl="0" indent="0" algn="ctr" defTabSz="457200" rtl="0" eaLnBrk="1" fontAlgn="auto" latinLnBrk="0" hangingPunct="1">
                        <a:lnSpc>
                          <a:spcPct val="100000"/>
                        </a:lnSpc>
                        <a:spcBef>
                          <a:spcPts val="0"/>
                        </a:spcBef>
                        <a:spcAft>
                          <a:spcPts val="0"/>
                        </a:spcAft>
                        <a:buClr>
                          <a:srgbClr val="E3000B"/>
                        </a:buClr>
                        <a:buSzTx/>
                        <a:buFontTx/>
                        <a:buNone/>
                        <a:tabLst/>
                        <a:defRPr/>
                      </a:pPr>
                      <a:r>
                        <a:rPr kumimoji="0" lang="fr-FR" sz="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4 h</a:t>
                      </a:r>
                    </a:p>
                  </a:txBody>
                  <a:tcPr anchor="ctr">
                    <a:lnL w="3175" cap="flat" cmpd="sng" algn="ctr">
                      <a:solidFill>
                        <a:schemeClr val="tx1"/>
                      </a:solidFill>
                      <a:prstDash val="solid"/>
                      <a:round/>
                      <a:headEnd type="none" w="med" len="med"/>
                      <a:tailEnd type="none" w="med" len="med"/>
                    </a:lnL>
                    <a:lnR w="12700" cmpd="sng">
                      <a:noFill/>
                    </a:lnR>
                    <a:lnT w="38100" cmpd="sng">
                      <a:noFill/>
                    </a:lnT>
                    <a:lnB w="12700" cmpd="sng">
                      <a:noFill/>
                    </a:lnB>
                    <a:lnTlToBr w="12700" cmpd="sng">
                      <a:noFill/>
                      <a:prstDash val="solid"/>
                    </a:lnTlToBr>
                    <a:lnBlToTr w="12700" cmpd="sng">
                      <a:noFill/>
                      <a:prstDash val="solid"/>
                    </a:lnBlToTr>
                    <a:solidFill>
                      <a:srgbClr val="FFF7CC"/>
                    </a:solidFill>
                  </a:tcPr>
                </a:tc>
                <a:extLst>
                  <a:ext uri="{0D108BD9-81ED-4DB2-BD59-A6C34878D82A}">
                    <a16:rowId xmlns:a16="http://schemas.microsoft.com/office/drawing/2014/main" val="10001"/>
                  </a:ext>
                </a:extLst>
              </a:tr>
              <a:tr h="202532">
                <a:tc>
                  <a:txBody>
                    <a:bodyPr/>
                    <a:lstStyle/>
                    <a:p>
                      <a:pPr marL="0" marR="0" lvl="0" indent="0" algn="l" defTabSz="457200" rtl="0" eaLnBrk="1" fontAlgn="auto" latinLnBrk="0" hangingPunct="1">
                        <a:lnSpc>
                          <a:spcPct val="100000"/>
                        </a:lnSpc>
                        <a:spcBef>
                          <a:spcPts val="0"/>
                        </a:spcBef>
                        <a:spcAft>
                          <a:spcPts val="0"/>
                        </a:spcAft>
                        <a:buClr>
                          <a:srgbClr val="E3000B"/>
                        </a:buClr>
                        <a:buSzTx/>
                        <a:buFontTx/>
                        <a:buNone/>
                        <a:tabLst/>
                        <a:defRPr/>
                      </a:pPr>
                      <a:r>
                        <a:rPr kumimoji="0" lang="fr-FR" sz="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Éducation physique, pratiques et culture sportives</a:t>
                      </a:r>
                    </a:p>
                  </a:txBody>
                  <a:tcPr marL="72000" anchor="ctr">
                    <a:lnL w="12700" cmpd="sng">
                      <a:noFill/>
                    </a:lnL>
                    <a:lnR w="3175"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
                          <a:srgbClr val="E3000B"/>
                        </a:buClr>
                        <a:buSzTx/>
                        <a:buFontTx/>
                        <a:buNone/>
                        <a:tabLst/>
                        <a:defRPr/>
                      </a:pPr>
                      <a:r>
                        <a:rPr kumimoji="0" lang="fr-FR" sz="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4 h</a:t>
                      </a:r>
                    </a:p>
                  </a:txBody>
                  <a:tcPr anchor="ctr">
                    <a:lnL w="3175"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2"/>
                  </a:ext>
                </a:extLst>
              </a:tr>
              <a:tr h="318264">
                <a:tc>
                  <a:txBody>
                    <a:bodyPr/>
                    <a:lstStyle/>
                    <a:p>
                      <a:pPr marL="0" marR="0" lvl="0" indent="0" algn="l" defTabSz="457200" rtl="0" eaLnBrk="1" fontAlgn="auto" latinLnBrk="0" hangingPunct="1">
                        <a:lnSpc>
                          <a:spcPct val="100000"/>
                        </a:lnSpc>
                        <a:spcBef>
                          <a:spcPts val="0"/>
                        </a:spcBef>
                        <a:spcAft>
                          <a:spcPts val="0"/>
                        </a:spcAft>
                        <a:buClr>
                          <a:srgbClr val="E3000B"/>
                        </a:buClr>
                        <a:buSzTx/>
                        <a:buFontTx/>
                        <a:buNone/>
                        <a:tabLst/>
                        <a:defRPr/>
                      </a:pPr>
                      <a:r>
                        <a:rPr kumimoji="0" lang="fr-FR" sz="8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Histoire-géographie, géopolitique et sciences politiques</a:t>
                      </a:r>
                    </a:p>
                  </a:txBody>
                  <a:tcPr marL="72000" anchor="ctr">
                    <a:lnL w="12700" cmpd="sng">
                      <a:noFill/>
                    </a:lnL>
                    <a:lnR w="3175"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FF7CC"/>
                    </a:solidFill>
                  </a:tcPr>
                </a:tc>
                <a:tc>
                  <a:txBody>
                    <a:bodyPr/>
                    <a:lstStyle/>
                    <a:p>
                      <a:pPr marL="0" marR="0" lvl="0" indent="0" algn="ctr" defTabSz="457200" rtl="0" eaLnBrk="1" fontAlgn="auto" latinLnBrk="0" hangingPunct="1">
                        <a:lnSpc>
                          <a:spcPct val="100000"/>
                        </a:lnSpc>
                        <a:spcBef>
                          <a:spcPts val="0"/>
                        </a:spcBef>
                        <a:spcAft>
                          <a:spcPts val="0"/>
                        </a:spcAft>
                        <a:buClr>
                          <a:srgbClr val="E3000B"/>
                        </a:buClr>
                        <a:buSzTx/>
                        <a:buFontTx/>
                        <a:buNone/>
                        <a:tabLst/>
                        <a:defRPr/>
                      </a:pPr>
                      <a:r>
                        <a:rPr kumimoji="0" lang="fr-FR" sz="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4 h</a:t>
                      </a:r>
                    </a:p>
                  </a:txBody>
                  <a:tcPr anchor="ctr">
                    <a:lnL w="3175"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FFF7CC"/>
                    </a:solidFill>
                  </a:tcPr>
                </a:tc>
                <a:extLst>
                  <a:ext uri="{0D108BD9-81ED-4DB2-BD59-A6C34878D82A}">
                    <a16:rowId xmlns:a16="http://schemas.microsoft.com/office/drawing/2014/main" val="10003"/>
                  </a:ext>
                </a:extLst>
              </a:tr>
              <a:tr h="202532">
                <a:tc>
                  <a:txBody>
                    <a:bodyPr/>
                    <a:lstStyle/>
                    <a:p>
                      <a:pPr marL="0" marR="0" lvl="0" indent="0" algn="l" defTabSz="457200" rtl="0" eaLnBrk="1" fontAlgn="auto" latinLnBrk="0" hangingPunct="1">
                        <a:lnSpc>
                          <a:spcPct val="100000"/>
                        </a:lnSpc>
                        <a:spcBef>
                          <a:spcPts val="0"/>
                        </a:spcBef>
                        <a:spcAft>
                          <a:spcPts val="0"/>
                        </a:spcAft>
                        <a:buClr>
                          <a:srgbClr val="E3000B"/>
                        </a:buClr>
                        <a:buSzTx/>
                        <a:buFontTx/>
                        <a:buNone/>
                        <a:tabLst/>
                        <a:defRPr/>
                      </a:pPr>
                      <a:r>
                        <a:rPr kumimoji="0" lang="fr-FR" sz="8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Humanités, littérature et philosophie</a:t>
                      </a:r>
                    </a:p>
                  </a:txBody>
                  <a:tcPr marL="72000" anchor="ctr">
                    <a:lnL w="12700" cmpd="sng">
                      <a:noFill/>
                    </a:lnL>
                    <a:lnR w="3175"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
                          <a:srgbClr val="E3000B"/>
                        </a:buClr>
                        <a:buSzTx/>
                        <a:buFontTx/>
                        <a:buNone/>
                        <a:tabLst/>
                        <a:defRPr/>
                      </a:pPr>
                      <a:r>
                        <a:rPr kumimoji="0" lang="fr-FR" sz="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4 h</a:t>
                      </a:r>
                    </a:p>
                  </a:txBody>
                  <a:tcPr anchor="ctr">
                    <a:lnL w="3175"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4"/>
                  </a:ext>
                </a:extLst>
              </a:tr>
              <a:tr h="318264">
                <a:tc>
                  <a:txBody>
                    <a:bodyPr/>
                    <a:lstStyle/>
                    <a:p>
                      <a:pPr marL="0" marR="0" lvl="0" indent="0" algn="l" defTabSz="457200" rtl="0" eaLnBrk="1" fontAlgn="auto" latinLnBrk="0" hangingPunct="1">
                        <a:lnSpc>
                          <a:spcPct val="100000"/>
                        </a:lnSpc>
                        <a:spcBef>
                          <a:spcPts val="0"/>
                        </a:spcBef>
                        <a:spcAft>
                          <a:spcPts val="0"/>
                        </a:spcAft>
                        <a:buClr>
                          <a:srgbClr val="E3000B"/>
                        </a:buClr>
                        <a:buSzTx/>
                        <a:buFontTx/>
                        <a:buNone/>
                        <a:tabLst/>
                        <a:defRPr/>
                      </a:pPr>
                      <a:r>
                        <a:rPr kumimoji="0" lang="fr-FR" sz="8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Langues, littératures et cultures étrangères et régionales</a:t>
                      </a:r>
                    </a:p>
                  </a:txBody>
                  <a:tcPr marL="72000" anchor="ctr">
                    <a:lnL w="12700" cmpd="sng">
                      <a:noFill/>
                    </a:lnL>
                    <a:lnR w="3175"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FF7CC"/>
                    </a:solidFill>
                  </a:tcPr>
                </a:tc>
                <a:tc>
                  <a:txBody>
                    <a:bodyPr/>
                    <a:lstStyle/>
                    <a:p>
                      <a:pPr marL="0" marR="0" lvl="0" indent="0" algn="ctr" defTabSz="457200" rtl="0" eaLnBrk="1" fontAlgn="auto" latinLnBrk="0" hangingPunct="1">
                        <a:lnSpc>
                          <a:spcPct val="100000"/>
                        </a:lnSpc>
                        <a:spcBef>
                          <a:spcPts val="0"/>
                        </a:spcBef>
                        <a:spcAft>
                          <a:spcPts val="0"/>
                        </a:spcAft>
                        <a:buClr>
                          <a:srgbClr val="E3000B"/>
                        </a:buClr>
                        <a:buSzTx/>
                        <a:buFontTx/>
                        <a:buNone/>
                        <a:tabLst/>
                        <a:defRPr/>
                      </a:pPr>
                      <a:r>
                        <a:rPr kumimoji="0" lang="fr-FR" sz="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4 h</a:t>
                      </a:r>
                    </a:p>
                  </a:txBody>
                  <a:tcPr anchor="ctr">
                    <a:lnL w="3175"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FFF7CC"/>
                    </a:solidFill>
                  </a:tcPr>
                </a:tc>
                <a:extLst>
                  <a:ext uri="{0D108BD9-81ED-4DB2-BD59-A6C34878D82A}">
                    <a16:rowId xmlns:a16="http://schemas.microsoft.com/office/drawing/2014/main" val="10005"/>
                  </a:ext>
                </a:extLst>
              </a:tr>
              <a:tr h="202532">
                <a:tc>
                  <a:txBody>
                    <a:bodyPr/>
                    <a:lstStyle/>
                    <a:p>
                      <a:pPr marL="0" marR="0" lvl="0" indent="0" algn="l" defTabSz="457200" rtl="0" eaLnBrk="1" fontAlgn="auto" latinLnBrk="0" hangingPunct="1">
                        <a:lnSpc>
                          <a:spcPct val="100000"/>
                        </a:lnSpc>
                        <a:spcBef>
                          <a:spcPts val="0"/>
                        </a:spcBef>
                        <a:spcAft>
                          <a:spcPts val="0"/>
                        </a:spcAft>
                        <a:buClr>
                          <a:srgbClr val="E3000B"/>
                        </a:buClr>
                        <a:buSzTx/>
                        <a:buFontTx/>
                        <a:buNone/>
                        <a:tabLst/>
                        <a:defRPr/>
                      </a:pPr>
                      <a:r>
                        <a:rPr kumimoji="0" lang="fr-FR" sz="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Littérature, langues et cultures de l’Antiquité</a:t>
                      </a:r>
                    </a:p>
                  </a:txBody>
                  <a:tcPr marL="72000" anchor="ctr">
                    <a:lnL w="12700" cmpd="sng">
                      <a:noFill/>
                    </a:lnL>
                    <a:lnR w="3175"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
                          <a:srgbClr val="E3000B"/>
                        </a:buClr>
                        <a:buSzTx/>
                        <a:buFontTx/>
                        <a:buNone/>
                        <a:tabLst/>
                        <a:defRPr/>
                      </a:pPr>
                      <a:r>
                        <a:rPr kumimoji="0" lang="fr-FR" sz="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4 h</a:t>
                      </a:r>
                    </a:p>
                  </a:txBody>
                  <a:tcPr anchor="ctr">
                    <a:lnL w="3175"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6"/>
                  </a:ext>
                </a:extLst>
              </a:tr>
              <a:tr h="202532">
                <a:tc>
                  <a:txBody>
                    <a:bodyPr/>
                    <a:lstStyle/>
                    <a:p>
                      <a:pPr marL="0" marR="0" lvl="0" indent="0" algn="l" defTabSz="457200" rtl="0" eaLnBrk="1" fontAlgn="auto" latinLnBrk="0" hangingPunct="1">
                        <a:lnSpc>
                          <a:spcPct val="100000"/>
                        </a:lnSpc>
                        <a:spcBef>
                          <a:spcPts val="0"/>
                        </a:spcBef>
                        <a:spcAft>
                          <a:spcPts val="0"/>
                        </a:spcAft>
                        <a:buClr>
                          <a:srgbClr val="E3000B"/>
                        </a:buClr>
                        <a:buSzTx/>
                        <a:buFontTx/>
                        <a:buNone/>
                        <a:tabLst/>
                        <a:defRPr/>
                      </a:pPr>
                      <a:r>
                        <a:rPr kumimoji="0" lang="fr-FR" sz="8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Mathématiques</a:t>
                      </a:r>
                    </a:p>
                  </a:txBody>
                  <a:tcPr marL="72000" anchor="ctr">
                    <a:lnL w="12700" cmpd="sng">
                      <a:noFill/>
                    </a:lnL>
                    <a:lnR w="3175"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FF7CC"/>
                    </a:solidFill>
                  </a:tcPr>
                </a:tc>
                <a:tc>
                  <a:txBody>
                    <a:bodyPr/>
                    <a:lstStyle/>
                    <a:p>
                      <a:pPr marL="0" marR="0" lvl="0" indent="0" algn="ctr" defTabSz="457200" rtl="0" eaLnBrk="1" fontAlgn="auto" latinLnBrk="0" hangingPunct="1">
                        <a:lnSpc>
                          <a:spcPct val="100000"/>
                        </a:lnSpc>
                        <a:spcBef>
                          <a:spcPts val="0"/>
                        </a:spcBef>
                        <a:spcAft>
                          <a:spcPts val="0"/>
                        </a:spcAft>
                        <a:buClr>
                          <a:srgbClr val="E3000B"/>
                        </a:buClr>
                        <a:buSzTx/>
                        <a:buFontTx/>
                        <a:buNone/>
                        <a:tabLst/>
                        <a:defRPr/>
                      </a:pPr>
                      <a:r>
                        <a:rPr kumimoji="0" lang="fr-FR" sz="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4 h</a:t>
                      </a:r>
                    </a:p>
                  </a:txBody>
                  <a:tcPr anchor="ctr">
                    <a:lnL w="3175"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FFF7CC"/>
                    </a:solidFill>
                  </a:tcPr>
                </a:tc>
                <a:extLst>
                  <a:ext uri="{0D108BD9-81ED-4DB2-BD59-A6C34878D82A}">
                    <a16:rowId xmlns:a16="http://schemas.microsoft.com/office/drawing/2014/main" val="10007"/>
                  </a:ext>
                </a:extLst>
              </a:tr>
              <a:tr h="202532">
                <a:tc>
                  <a:txBody>
                    <a:bodyPr/>
                    <a:lstStyle/>
                    <a:p>
                      <a:pPr marL="0" marR="0" lvl="0" indent="0" algn="l" defTabSz="457200" rtl="0" eaLnBrk="1" fontAlgn="auto" latinLnBrk="0" hangingPunct="1">
                        <a:lnSpc>
                          <a:spcPct val="100000"/>
                        </a:lnSpc>
                        <a:spcBef>
                          <a:spcPts val="0"/>
                        </a:spcBef>
                        <a:spcAft>
                          <a:spcPts val="0"/>
                        </a:spcAft>
                        <a:buClr>
                          <a:srgbClr val="E3000B"/>
                        </a:buClr>
                        <a:buSzTx/>
                        <a:buFontTx/>
                        <a:buNone/>
                        <a:tabLst/>
                        <a:defRPr/>
                      </a:pPr>
                      <a:r>
                        <a:rPr kumimoji="0" lang="fr-FR" sz="8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Numérique et sciences informatiques</a:t>
                      </a:r>
                    </a:p>
                  </a:txBody>
                  <a:tcPr marL="72000" anchor="ctr">
                    <a:lnL w="12700" cmpd="sng">
                      <a:noFill/>
                    </a:lnL>
                    <a:lnR w="3175"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
                          <a:srgbClr val="E3000B"/>
                        </a:buClr>
                        <a:buSzTx/>
                        <a:buFontTx/>
                        <a:buNone/>
                        <a:tabLst/>
                        <a:defRPr/>
                      </a:pPr>
                      <a:r>
                        <a:rPr kumimoji="0" lang="fr-FR" sz="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4 h</a:t>
                      </a:r>
                    </a:p>
                  </a:txBody>
                  <a:tcPr anchor="ctr">
                    <a:lnL w="3175"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8"/>
                  </a:ext>
                </a:extLst>
              </a:tr>
              <a:tr h="202532">
                <a:tc>
                  <a:txBody>
                    <a:bodyPr/>
                    <a:lstStyle/>
                    <a:p>
                      <a:pPr marL="0" marR="0" lvl="0" indent="0" algn="l" defTabSz="457200" rtl="0" eaLnBrk="1" fontAlgn="auto" latinLnBrk="0" hangingPunct="1">
                        <a:lnSpc>
                          <a:spcPct val="100000"/>
                        </a:lnSpc>
                        <a:spcBef>
                          <a:spcPts val="0"/>
                        </a:spcBef>
                        <a:spcAft>
                          <a:spcPts val="0"/>
                        </a:spcAft>
                        <a:buClr>
                          <a:srgbClr val="E3000B"/>
                        </a:buClr>
                        <a:buSzTx/>
                        <a:buFontTx/>
                        <a:buNone/>
                        <a:tabLst/>
                        <a:defRPr/>
                      </a:pPr>
                      <a:r>
                        <a:rPr kumimoji="0" lang="fr-FR" sz="8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Physique-chimie</a:t>
                      </a:r>
                    </a:p>
                  </a:txBody>
                  <a:tcPr marL="72000" anchor="ctr">
                    <a:lnL w="12700" cmpd="sng">
                      <a:noFill/>
                    </a:lnL>
                    <a:lnR w="3175"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FF7CC"/>
                    </a:solidFill>
                  </a:tcPr>
                </a:tc>
                <a:tc>
                  <a:txBody>
                    <a:bodyPr/>
                    <a:lstStyle/>
                    <a:p>
                      <a:pPr marL="0" marR="0" lvl="0" indent="0" algn="ctr" defTabSz="457200" rtl="0" eaLnBrk="1" fontAlgn="auto" latinLnBrk="0" hangingPunct="1">
                        <a:lnSpc>
                          <a:spcPct val="100000"/>
                        </a:lnSpc>
                        <a:spcBef>
                          <a:spcPts val="0"/>
                        </a:spcBef>
                        <a:spcAft>
                          <a:spcPts val="0"/>
                        </a:spcAft>
                        <a:buClr>
                          <a:srgbClr val="E3000B"/>
                        </a:buClr>
                        <a:buSzTx/>
                        <a:buFontTx/>
                        <a:buNone/>
                        <a:tabLst/>
                        <a:defRPr/>
                      </a:pPr>
                      <a:r>
                        <a:rPr kumimoji="0" lang="fr-FR" sz="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4 h</a:t>
                      </a:r>
                    </a:p>
                  </a:txBody>
                  <a:tcPr anchor="ctr">
                    <a:lnL w="3175"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FFF7CC"/>
                    </a:solidFill>
                  </a:tcPr>
                </a:tc>
                <a:extLst>
                  <a:ext uri="{0D108BD9-81ED-4DB2-BD59-A6C34878D82A}">
                    <a16:rowId xmlns:a16="http://schemas.microsoft.com/office/drawing/2014/main" val="10009"/>
                  </a:ext>
                </a:extLst>
              </a:tr>
              <a:tr h="202532">
                <a:tc>
                  <a:txBody>
                    <a:bodyPr/>
                    <a:lstStyle/>
                    <a:p>
                      <a:pPr marL="0" marR="0" lvl="0" indent="0" algn="l" defTabSz="457200" rtl="0" eaLnBrk="1" fontAlgn="auto" latinLnBrk="0" hangingPunct="1">
                        <a:lnSpc>
                          <a:spcPct val="100000"/>
                        </a:lnSpc>
                        <a:spcBef>
                          <a:spcPts val="0"/>
                        </a:spcBef>
                        <a:spcAft>
                          <a:spcPts val="0"/>
                        </a:spcAft>
                        <a:buClr>
                          <a:srgbClr val="E3000B"/>
                        </a:buClr>
                        <a:buSzTx/>
                        <a:buFontTx/>
                        <a:buNone/>
                        <a:tabLst/>
                        <a:defRPr/>
                      </a:pPr>
                      <a:r>
                        <a:rPr kumimoji="0" lang="fr-FR" sz="8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Sciences de la vie et de la Terre</a:t>
                      </a:r>
                    </a:p>
                  </a:txBody>
                  <a:tcPr marL="72000" anchor="ctr">
                    <a:lnL w="12700" cmpd="sng">
                      <a:noFill/>
                    </a:lnL>
                    <a:lnR w="3175"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
                          <a:srgbClr val="E3000B"/>
                        </a:buClr>
                        <a:buSzTx/>
                        <a:buFontTx/>
                        <a:buNone/>
                        <a:tabLst/>
                        <a:defRPr/>
                      </a:pPr>
                      <a:r>
                        <a:rPr kumimoji="0" lang="fr-FR" sz="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4 h</a:t>
                      </a:r>
                    </a:p>
                  </a:txBody>
                  <a:tcPr anchor="ctr">
                    <a:lnL w="3175"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10"/>
                  </a:ext>
                </a:extLst>
              </a:tr>
              <a:tr h="202532">
                <a:tc>
                  <a:txBody>
                    <a:bodyPr/>
                    <a:lstStyle/>
                    <a:p>
                      <a:pPr marL="0" marR="0" lvl="0" indent="0" algn="l" defTabSz="457200" rtl="0" eaLnBrk="1" fontAlgn="auto" latinLnBrk="0" hangingPunct="1">
                        <a:lnSpc>
                          <a:spcPct val="100000"/>
                        </a:lnSpc>
                        <a:spcBef>
                          <a:spcPts val="0"/>
                        </a:spcBef>
                        <a:spcAft>
                          <a:spcPts val="0"/>
                        </a:spcAft>
                        <a:buClr>
                          <a:srgbClr val="E3000B"/>
                        </a:buClr>
                        <a:buSzTx/>
                        <a:buFontTx/>
                        <a:buNone/>
                        <a:tabLst/>
                        <a:defRPr/>
                      </a:pPr>
                      <a:r>
                        <a:rPr kumimoji="0" lang="fr-FR" sz="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Sciences de l’ingénieur</a:t>
                      </a:r>
                    </a:p>
                  </a:txBody>
                  <a:tcPr marL="72000" anchor="ctr">
                    <a:lnL w="12700" cmpd="sng">
                      <a:noFill/>
                    </a:lnL>
                    <a:lnR w="3175"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FF7CC"/>
                    </a:solidFill>
                  </a:tcPr>
                </a:tc>
                <a:tc>
                  <a:txBody>
                    <a:bodyPr/>
                    <a:lstStyle/>
                    <a:p>
                      <a:pPr marL="0" marR="0" lvl="0" indent="0" algn="ctr" defTabSz="457200" rtl="0" eaLnBrk="1" fontAlgn="auto" latinLnBrk="0" hangingPunct="1">
                        <a:lnSpc>
                          <a:spcPct val="100000"/>
                        </a:lnSpc>
                        <a:spcBef>
                          <a:spcPts val="0"/>
                        </a:spcBef>
                        <a:spcAft>
                          <a:spcPts val="0"/>
                        </a:spcAft>
                        <a:buClr>
                          <a:srgbClr val="E3000B"/>
                        </a:buClr>
                        <a:buSzTx/>
                        <a:buFontTx/>
                        <a:buNone/>
                        <a:tabLst/>
                        <a:defRPr/>
                      </a:pPr>
                      <a:r>
                        <a:rPr kumimoji="0" lang="fr-FR" sz="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4 h</a:t>
                      </a:r>
                    </a:p>
                  </a:txBody>
                  <a:tcPr anchor="ctr">
                    <a:lnL w="3175"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FFF7CC"/>
                    </a:solidFill>
                  </a:tcPr>
                </a:tc>
                <a:extLst>
                  <a:ext uri="{0D108BD9-81ED-4DB2-BD59-A6C34878D82A}">
                    <a16:rowId xmlns:a16="http://schemas.microsoft.com/office/drawing/2014/main" val="10011"/>
                  </a:ext>
                </a:extLst>
              </a:tr>
              <a:tr h="202532">
                <a:tc>
                  <a:txBody>
                    <a:bodyPr/>
                    <a:lstStyle/>
                    <a:p>
                      <a:pPr marL="0" marR="0" lvl="0" indent="0" algn="l" defTabSz="457200" rtl="0" eaLnBrk="1" fontAlgn="auto" latinLnBrk="0" hangingPunct="1">
                        <a:lnSpc>
                          <a:spcPct val="100000"/>
                        </a:lnSpc>
                        <a:spcBef>
                          <a:spcPts val="0"/>
                        </a:spcBef>
                        <a:spcAft>
                          <a:spcPts val="0"/>
                        </a:spcAft>
                        <a:buClr>
                          <a:srgbClr val="E3000B"/>
                        </a:buClr>
                        <a:buSzTx/>
                        <a:buFontTx/>
                        <a:buNone/>
                        <a:tabLst/>
                        <a:defRPr/>
                      </a:pPr>
                      <a:r>
                        <a:rPr kumimoji="0" lang="fr-FR" sz="8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Sciences économiques et sociales</a:t>
                      </a:r>
                    </a:p>
                  </a:txBody>
                  <a:tcPr marL="72000" anchor="ctr">
                    <a:lnL w="12700" cmpd="sng">
                      <a:noFill/>
                    </a:lnL>
                    <a:lnR w="3175"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
                          <a:srgbClr val="E3000B"/>
                        </a:buClr>
                        <a:buSzTx/>
                        <a:buFontTx/>
                        <a:buNone/>
                        <a:tabLst/>
                        <a:defRPr/>
                      </a:pPr>
                      <a:r>
                        <a:rPr kumimoji="0" lang="fr-FR" sz="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4 h</a:t>
                      </a:r>
                    </a:p>
                  </a:txBody>
                  <a:tcPr anchor="ctr">
                    <a:lnL w="3175"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12"/>
                  </a:ext>
                </a:extLst>
              </a:tr>
              <a:tr h="206146">
                <a:tc>
                  <a:txBody>
                    <a:bodyPr/>
                    <a:lstStyle/>
                    <a:p>
                      <a:pPr marL="0" marR="0" lvl="0" indent="0" algn="l" defTabSz="457200" rtl="0" eaLnBrk="1" fontAlgn="auto" latinLnBrk="0" hangingPunct="1">
                        <a:lnSpc>
                          <a:spcPct val="100000"/>
                        </a:lnSpc>
                        <a:spcBef>
                          <a:spcPts val="0"/>
                        </a:spcBef>
                        <a:spcAft>
                          <a:spcPts val="0"/>
                        </a:spcAft>
                        <a:buClr>
                          <a:srgbClr val="E3000B"/>
                        </a:buClr>
                        <a:buSzTx/>
                        <a:buFontTx/>
                        <a:buNone/>
                        <a:tabLst/>
                        <a:defRPr/>
                      </a:pPr>
                      <a:r>
                        <a:rPr kumimoji="0" lang="fr-FR" sz="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éventuellement 1 enseignement optionnel</a:t>
                      </a:r>
                    </a:p>
                  </a:txBody>
                  <a:tcPr marL="72000" anchor="ctr">
                    <a:lnL w="12700" cmpd="sng">
                      <a:noFill/>
                    </a:lnL>
                    <a:lnR w="3175"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FF7CC"/>
                    </a:solidFill>
                  </a:tcPr>
                </a:tc>
                <a:tc>
                  <a:txBody>
                    <a:bodyPr/>
                    <a:lstStyle/>
                    <a:p>
                      <a:pPr marL="0" marR="0" lvl="0" indent="0" algn="ctr" defTabSz="457200" rtl="0" eaLnBrk="1" fontAlgn="auto" latinLnBrk="0" hangingPunct="1">
                        <a:lnSpc>
                          <a:spcPct val="100000"/>
                        </a:lnSpc>
                        <a:spcBef>
                          <a:spcPts val="0"/>
                        </a:spcBef>
                        <a:spcAft>
                          <a:spcPts val="0"/>
                        </a:spcAft>
                        <a:buClr>
                          <a:srgbClr val="E3000B"/>
                        </a:buClr>
                        <a:buSzTx/>
                        <a:buFontTx/>
                        <a:buNone/>
                        <a:tabLst/>
                        <a:defRPr/>
                      </a:pPr>
                      <a:r>
                        <a:rPr kumimoji="0" lang="fr-FR" sz="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3 h</a:t>
                      </a:r>
                    </a:p>
                  </a:txBody>
                  <a:tcPr anchor="ctr">
                    <a:lnL w="3175"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FFF7CC"/>
                    </a:solidFill>
                  </a:tcPr>
                </a:tc>
                <a:extLst>
                  <a:ext uri="{0D108BD9-81ED-4DB2-BD59-A6C34878D82A}">
                    <a16:rowId xmlns:a16="http://schemas.microsoft.com/office/drawing/2014/main" val="10013"/>
                  </a:ext>
                </a:extLst>
              </a:tr>
              <a:tr h="202532">
                <a:tc>
                  <a:txBody>
                    <a:bodyPr/>
                    <a:lstStyle/>
                    <a:p>
                      <a:pPr marL="0" marR="0" lvl="0" indent="0" algn="l" defTabSz="457200" rtl="0" eaLnBrk="1" fontAlgn="auto" latinLnBrk="0" hangingPunct="1">
                        <a:lnSpc>
                          <a:spcPct val="100000"/>
                        </a:lnSpc>
                        <a:spcBef>
                          <a:spcPts val="0"/>
                        </a:spcBef>
                        <a:spcAft>
                          <a:spcPts val="0"/>
                        </a:spcAft>
                        <a:buClr>
                          <a:srgbClr val="E3000B"/>
                        </a:buClr>
                        <a:buSzTx/>
                        <a:buFontTx/>
                        <a:buNone/>
                        <a:tabLst/>
                        <a:defRPr/>
                      </a:pPr>
                      <a:endParaRPr kumimoji="0" lang="fr-FR" sz="800" b="0"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
                          <a:srgbClr val="E3000B"/>
                        </a:buClr>
                        <a:buSzTx/>
                        <a:buFontTx/>
                        <a:buNone/>
                        <a:tabLst/>
                        <a:defRPr/>
                      </a:pPr>
                      <a:endParaRPr kumimoji="0" lang="fr-FR" sz="800" b="0"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14"/>
                  </a:ext>
                </a:extLst>
              </a:tr>
            </a:tbl>
          </a:graphicData>
        </a:graphic>
      </p:graphicFrame>
      <p:sp>
        <p:nvSpPr>
          <p:cNvPr id="3" name="Espace réservé du pied de page 5">
            <a:extLst>
              <a:ext uri="{FF2B5EF4-FFF2-40B4-BE49-F238E27FC236}">
                <a16:creationId xmlns:a16="http://schemas.microsoft.com/office/drawing/2014/main" id="{C54FECF9-7EAA-99DA-0D20-5BA9B3D736EB}"/>
              </a:ext>
            </a:extLst>
          </p:cNvPr>
          <p:cNvSpPr>
            <a:spLocks noGrp="1"/>
          </p:cNvSpPr>
          <p:nvPr>
            <p:ph type="ftr" sz="quarter" idx="12"/>
          </p:nvPr>
        </p:nvSpPr>
        <p:spPr>
          <a:xfrm>
            <a:off x="649446" y="4840044"/>
            <a:ext cx="3897154" cy="274097"/>
          </a:xfrm>
        </p:spPr>
        <p:txBody>
          <a:bodyPr/>
          <a:lstStyle/>
          <a:p>
            <a:r>
              <a:rPr lang="fr-FR" b="1" cap="all" dirty="0"/>
              <a:t>Après la 2</a:t>
            </a:r>
            <a:r>
              <a:rPr lang="fr-FR" b="1" baseline="30000" dirty="0"/>
              <a:t>de</a:t>
            </a:r>
            <a:r>
              <a:rPr lang="fr-FR" b="1" cap="all" dirty="0"/>
              <a:t> générale et technologique</a:t>
            </a:r>
          </a:p>
        </p:txBody>
      </p:sp>
      <p:sp>
        <p:nvSpPr>
          <p:cNvPr id="4" name="Titre 47">
            <a:extLst>
              <a:ext uri="{FF2B5EF4-FFF2-40B4-BE49-F238E27FC236}">
                <a16:creationId xmlns:a16="http://schemas.microsoft.com/office/drawing/2014/main" id="{9DC08759-13AC-9A4E-F596-86CDDE2EAC94}"/>
              </a:ext>
            </a:extLst>
          </p:cNvPr>
          <p:cNvSpPr txBox="1">
            <a:spLocks/>
          </p:cNvSpPr>
          <p:nvPr/>
        </p:nvSpPr>
        <p:spPr>
          <a:xfrm>
            <a:off x="2520000" y="108000"/>
            <a:ext cx="6346948" cy="395584"/>
          </a:xfrm>
          <a:prstGeom prst="rect">
            <a:avLst/>
          </a:prstGeom>
        </p:spPr>
        <p:txBody>
          <a:bodyPr vert="horz" lIns="36000" tIns="36000" rIns="36000" bIns="36000" rtlCol="0" anchor="ctr" anchorCtr="0">
            <a:noAutofit/>
          </a:bodyPr>
          <a:lstStyle>
            <a:lvl1pPr algn="l" defTabSz="685800" rtl="0" eaLnBrk="1" latinLnBrk="0" hangingPunct="1">
              <a:lnSpc>
                <a:spcPct val="90000"/>
              </a:lnSpc>
              <a:spcBef>
                <a:spcPct val="0"/>
              </a:spcBef>
              <a:buNone/>
              <a:defRPr sz="1400" b="1" kern="1200">
                <a:solidFill>
                  <a:schemeClr val="tx1"/>
                </a:solidFill>
                <a:latin typeface="Arial" panose="020B0604020202020204" pitchFamily="34" charset="0"/>
                <a:ea typeface="+mj-ea"/>
                <a:cs typeface="Arial" panose="020B0604020202020204" pitchFamily="34" charset="0"/>
              </a:defRPr>
            </a:lvl1pPr>
          </a:lstStyle>
          <a:p>
            <a:r>
              <a:rPr lang="fr-FR" cap="all" spc="10" dirty="0"/>
              <a:t>Après la 2</a:t>
            </a:r>
            <a:r>
              <a:rPr lang="fr-FR" spc="10" baseline="30000" dirty="0"/>
              <a:t>de</a:t>
            </a:r>
            <a:r>
              <a:rPr lang="fr-FR" cap="all" spc="10" dirty="0"/>
              <a:t> Générale </a:t>
            </a:r>
            <a:br>
              <a:rPr lang="fr-FR" cap="all" spc="10" dirty="0"/>
            </a:br>
            <a:r>
              <a:rPr lang="fr-FR" cap="all" spc="10" dirty="0"/>
              <a:t>et technologique</a:t>
            </a:r>
            <a:endParaRPr lang="fr-FR" cap="all" dirty="0"/>
          </a:p>
        </p:txBody>
      </p:sp>
      <p:sp>
        <p:nvSpPr>
          <p:cNvPr id="7" name="Espace réservé du texte 48">
            <a:extLst>
              <a:ext uri="{FF2B5EF4-FFF2-40B4-BE49-F238E27FC236}">
                <a16:creationId xmlns:a16="http://schemas.microsoft.com/office/drawing/2014/main" id="{B82967BF-AA4C-8DB6-5858-E2110F5B42E3}"/>
              </a:ext>
            </a:extLst>
          </p:cNvPr>
          <p:cNvSpPr>
            <a:spLocks noGrp="1"/>
          </p:cNvSpPr>
          <p:nvPr>
            <p:ph type="body" sz="quarter" idx="14"/>
          </p:nvPr>
        </p:nvSpPr>
        <p:spPr>
          <a:xfrm>
            <a:off x="2520000" y="493200"/>
            <a:ext cx="6353986" cy="198000"/>
          </a:xfrm>
        </p:spPr>
        <p:txBody>
          <a:bodyPr lIns="36000" tIns="36000" rIns="36000" bIns="36000" anchor="t" anchorCtr="0"/>
          <a:lstStyle/>
          <a:p>
            <a:r>
              <a:rPr lang="fr-FR" sz="1000" b="0" spc="10" dirty="0">
                <a:solidFill>
                  <a:prstClr val="black"/>
                </a:solidFill>
                <a:ea typeface="+mn-ea"/>
              </a:rPr>
              <a:t>Parcours d’orientation</a:t>
            </a:r>
            <a:endParaRPr lang="fr-FR" b="0" dirty="0"/>
          </a:p>
        </p:txBody>
      </p:sp>
      <p:sp>
        <p:nvSpPr>
          <p:cNvPr id="21" name="Titre 1">
            <a:extLst>
              <a:ext uri="{FF2B5EF4-FFF2-40B4-BE49-F238E27FC236}">
                <a16:creationId xmlns:a16="http://schemas.microsoft.com/office/drawing/2014/main" id="{97F6BB49-B4AB-3DBA-45F7-FB97160E9287}"/>
              </a:ext>
            </a:extLst>
          </p:cNvPr>
          <p:cNvSpPr txBox="1">
            <a:spLocks/>
          </p:cNvSpPr>
          <p:nvPr/>
        </p:nvSpPr>
        <p:spPr>
          <a:xfrm>
            <a:off x="6768000" y="207453"/>
            <a:ext cx="2376373" cy="278322"/>
          </a:xfrm>
          <a:prstGeom prst="rect">
            <a:avLst/>
          </a:prstGeom>
        </p:spPr>
        <p:txBody>
          <a:bodyPr vert="horz" lIns="0" tIns="0" rIns="0" bIns="0" rtlCol="0" anchor="ctr" anchorCtr="0">
            <a:noAutofit/>
          </a:bodyPr>
          <a:lstStyle>
            <a:lvl1pPr algn="l" defTabSz="685800" rtl="0" eaLnBrk="1" latinLnBrk="0" hangingPunct="1">
              <a:lnSpc>
                <a:spcPct val="90000"/>
              </a:lnSpc>
              <a:spcBef>
                <a:spcPct val="0"/>
              </a:spcBef>
              <a:buNone/>
              <a:defRPr sz="1400" b="1" kern="1200">
                <a:solidFill>
                  <a:schemeClr val="tx1"/>
                </a:solidFill>
                <a:latin typeface="Arial" panose="020B0604020202020204" pitchFamily="34" charset="0"/>
                <a:ea typeface="+mj-ea"/>
                <a:cs typeface="Arial" panose="020B0604020202020204" pitchFamily="34" charset="0"/>
              </a:defRPr>
            </a:lvl1pPr>
          </a:lstStyle>
          <a:p>
            <a:r>
              <a:rPr lang="fr-FR" b="0" dirty="0"/>
              <a:t>Choisir le bac général</a:t>
            </a:r>
          </a:p>
        </p:txBody>
      </p:sp>
      <p:cxnSp>
        <p:nvCxnSpPr>
          <p:cNvPr id="22" name="Connecteur droit 21">
            <a:extLst>
              <a:ext uri="{FF2B5EF4-FFF2-40B4-BE49-F238E27FC236}">
                <a16:creationId xmlns:a16="http://schemas.microsoft.com/office/drawing/2014/main" id="{8FA02E16-7E4C-E59E-F799-FD9AF40A7B7D}"/>
              </a:ext>
            </a:extLst>
          </p:cNvPr>
          <p:cNvCxnSpPr>
            <a:cxnSpLocks/>
          </p:cNvCxnSpPr>
          <p:nvPr/>
        </p:nvCxnSpPr>
        <p:spPr>
          <a:xfrm>
            <a:off x="6624000" y="198438"/>
            <a:ext cx="0" cy="288000"/>
          </a:xfrm>
          <a:prstGeom prst="line">
            <a:avLst/>
          </a:prstGeom>
          <a:ln w="25400" cap="rnd">
            <a:solidFill>
              <a:srgbClr val="E3000B"/>
            </a:solidFill>
            <a:round/>
          </a:ln>
        </p:spPr>
        <p:style>
          <a:lnRef idx="1">
            <a:schemeClr val="accent1"/>
          </a:lnRef>
          <a:fillRef idx="0">
            <a:schemeClr val="accent1"/>
          </a:fillRef>
          <a:effectRef idx="0">
            <a:schemeClr val="accent1"/>
          </a:effectRef>
          <a:fontRef idx="minor">
            <a:schemeClr val="tx1"/>
          </a:fontRef>
        </p:style>
      </p:cxnSp>
      <p:sp>
        <p:nvSpPr>
          <p:cNvPr id="23" name="object 2">
            <a:extLst>
              <a:ext uri="{FF2B5EF4-FFF2-40B4-BE49-F238E27FC236}">
                <a16:creationId xmlns:a16="http://schemas.microsoft.com/office/drawing/2014/main" id="{2E4D7412-E5C7-A450-7D20-776ED05CD333}"/>
              </a:ext>
            </a:extLst>
          </p:cNvPr>
          <p:cNvSpPr/>
          <p:nvPr/>
        </p:nvSpPr>
        <p:spPr>
          <a:xfrm rot="10800000">
            <a:off x="0" y="3261756"/>
            <a:ext cx="4572000" cy="1513114"/>
          </a:xfrm>
          <a:custGeom>
            <a:avLst/>
            <a:gdLst/>
            <a:ahLst/>
            <a:cxnLst/>
            <a:rect l="l" t="t" r="r" b="b"/>
            <a:pathLst>
              <a:path w="3903979" h="1871345">
                <a:moveTo>
                  <a:pt x="3903868" y="0"/>
                </a:moveTo>
                <a:lnTo>
                  <a:pt x="130479" y="0"/>
                </a:lnTo>
                <a:lnTo>
                  <a:pt x="89238" y="6854"/>
                </a:lnTo>
                <a:lnTo>
                  <a:pt x="53421" y="25942"/>
                </a:lnTo>
                <a:lnTo>
                  <a:pt x="25175" y="55050"/>
                </a:lnTo>
                <a:lnTo>
                  <a:pt x="6652" y="91963"/>
                </a:lnTo>
                <a:lnTo>
                  <a:pt x="0" y="134467"/>
                </a:lnTo>
                <a:lnTo>
                  <a:pt x="0" y="1736839"/>
                </a:lnTo>
                <a:lnTo>
                  <a:pt x="6652" y="1779337"/>
                </a:lnTo>
                <a:lnTo>
                  <a:pt x="25175" y="1816246"/>
                </a:lnTo>
                <a:lnTo>
                  <a:pt x="53421" y="1845352"/>
                </a:lnTo>
                <a:lnTo>
                  <a:pt x="89238" y="1864439"/>
                </a:lnTo>
                <a:lnTo>
                  <a:pt x="130479" y="1871294"/>
                </a:lnTo>
                <a:lnTo>
                  <a:pt x="3903868" y="1871294"/>
                </a:lnTo>
                <a:lnTo>
                  <a:pt x="3903868" y="0"/>
                </a:lnTo>
                <a:close/>
              </a:path>
            </a:pathLst>
          </a:custGeom>
          <a:solidFill>
            <a:srgbClr val="FFE000"/>
          </a:solidFill>
        </p:spPr>
        <p:txBody>
          <a:bodyPr wrap="square" lIns="0" tIns="0" rIns="0" bIns="0" rtlCol="0"/>
          <a:lstStyle/>
          <a:p>
            <a:endParaRPr/>
          </a:p>
        </p:txBody>
      </p:sp>
      <p:sp>
        <p:nvSpPr>
          <p:cNvPr id="24" name="Organigramme : Procédé 10">
            <a:extLst>
              <a:ext uri="{FF2B5EF4-FFF2-40B4-BE49-F238E27FC236}">
                <a16:creationId xmlns:a16="http://schemas.microsoft.com/office/drawing/2014/main" id="{5F33F831-E41C-AB05-1FBE-BE6F38536D9A}"/>
              </a:ext>
            </a:extLst>
          </p:cNvPr>
          <p:cNvSpPr/>
          <p:nvPr/>
        </p:nvSpPr>
        <p:spPr>
          <a:xfrm>
            <a:off x="324000" y="3259776"/>
            <a:ext cx="4221172" cy="1508168"/>
          </a:xfrm>
          <a:prstGeom prst="flowChartProcess">
            <a:avLst/>
          </a:prstGeom>
          <a:noFill/>
          <a:ln>
            <a:noFill/>
          </a:ln>
        </p:spPr>
        <p:style>
          <a:lnRef idx="2">
            <a:schemeClr val="dk1"/>
          </a:lnRef>
          <a:fillRef idx="1">
            <a:schemeClr val="lt1"/>
          </a:fillRef>
          <a:effectRef idx="0">
            <a:schemeClr val="dk1"/>
          </a:effectRef>
          <a:fontRef idx="minor">
            <a:schemeClr val="dk1"/>
          </a:fontRef>
        </p:style>
        <p:txBody>
          <a:bodyPr lIns="0" tIns="0" rIns="0" bIns="0" rtlCol="0" anchor="ctr"/>
          <a:lstStyle/>
          <a:p>
            <a:pPr>
              <a:spcAft>
                <a:spcPts val="200"/>
              </a:spcAft>
            </a:pPr>
            <a:r>
              <a:rPr lang="fr-FR" sz="1000" b="1" dirty="0">
                <a:latin typeface="Arial" panose="020B0604020202020204" pitchFamily="34" charset="0"/>
                <a:cs typeface="Arial" panose="020B0604020202020204" pitchFamily="34" charset="0"/>
              </a:rPr>
              <a:t>INFO +</a:t>
            </a:r>
            <a:endParaRPr lang="fr-FR" sz="1000" dirty="0">
              <a:latin typeface="Arial" panose="020B0604020202020204" pitchFamily="34" charset="0"/>
              <a:cs typeface="Arial" panose="020B0604020202020204" pitchFamily="34" charset="0"/>
            </a:endParaRPr>
          </a:p>
          <a:p>
            <a:pPr lvl="0">
              <a:spcAft>
                <a:spcPts val="200"/>
              </a:spcAft>
              <a:buClr>
                <a:srgbClr val="E3000B"/>
              </a:buClr>
            </a:pPr>
            <a:r>
              <a:rPr lang="fr-FR" sz="900" b="1" dirty="0">
                <a:solidFill>
                  <a:srgbClr val="E3000B"/>
                </a:solidFill>
                <a:latin typeface="Arial" panose="020B0604020202020204" pitchFamily="34" charset="0"/>
                <a:cs typeface="Arial" panose="020B0604020202020204" pitchFamily="34" charset="0"/>
              </a:rPr>
              <a:t>LES ENSEIGNEMENTS DE SPÉCIALITÉ</a:t>
            </a:r>
          </a:p>
          <a:p>
            <a:pPr>
              <a:spcAft>
                <a:spcPts val="200"/>
              </a:spcAft>
            </a:pPr>
            <a:r>
              <a:rPr lang="fr-FR" sz="900" dirty="0">
                <a:solidFill>
                  <a:prstClr val="black"/>
                </a:solidFill>
                <a:latin typeface="Arial" panose="020B0604020202020204" pitchFamily="34" charset="0"/>
                <a:cs typeface="Arial" panose="020B0604020202020204" pitchFamily="34" charset="0"/>
              </a:rPr>
              <a:t>En classe de 1</a:t>
            </a:r>
            <a:r>
              <a:rPr lang="fr-FR" sz="900" baseline="30000" dirty="0">
                <a:solidFill>
                  <a:prstClr val="black"/>
                </a:solidFill>
                <a:latin typeface="Arial" panose="020B0604020202020204" pitchFamily="34" charset="0"/>
                <a:cs typeface="Arial" panose="020B0604020202020204" pitchFamily="34" charset="0"/>
              </a:rPr>
              <a:t>re</a:t>
            </a:r>
            <a:r>
              <a:rPr lang="fr-FR" sz="900" dirty="0">
                <a:solidFill>
                  <a:prstClr val="black"/>
                </a:solidFill>
                <a:latin typeface="Arial" panose="020B0604020202020204" pitchFamily="34" charset="0"/>
                <a:cs typeface="Arial" panose="020B0604020202020204" pitchFamily="34" charset="0"/>
              </a:rPr>
              <a:t>, les élèves choisissent trois EDS. 2 EDS conservés en Terminale en fonction de leurs centres d’intérêt et de leurs projets d’études supérieures.</a:t>
            </a:r>
          </a:p>
          <a:p>
            <a:pPr>
              <a:spcAft>
                <a:spcPts val="200"/>
              </a:spcAft>
            </a:pPr>
            <a:endParaRPr lang="fr-FR" sz="900" dirty="0">
              <a:solidFill>
                <a:prstClr val="black"/>
              </a:solidFill>
              <a:latin typeface="Arial" panose="020B0604020202020204" pitchFamily="34" charset="0"/>
              <a:cs typeface="Arial" panose="020B0604020202020204" pitchFamily="34" charset="0"/>
            </a:endParaRPr>
          </a:p>
          <a:p>
            <a:pPr lvl="0">
              <a:spcBef>
                <a:spcPts val="400"/>
              </a:spcBef>
              <a:spcAft>
                <a:spcPts val="200"/>
              </a:spcAft>
              <a:buClr>
                <a:srgbClr val="E3000B"/>
              </a:buClr>
            </a:pPr>
            <a:r>
              <a:rPr lang="fr-FR" sz="900" b="1" dirty="0">
                <a:solidFill>
                  <a:srgbClr val="E3000B"/>
                </a:solidFill>
                <a:latin typeface="Arial" panose="020B0604020202020204" pitchFamily="34" charset="0"/>
                <a:cs typeface="Arial" panose="020B0604020202020204" pitchFamily="34" charset="0"/>
              </a:rPr>
              <a:t>LES ENSEIGNEMENTS OPTIONNELS</a:t>
            </a:r>
          </a:p>
          <a:p>
            <a:pPr>
              <a:spcAft>
                <a:spcPts val="400"/>
              </a:spcAft>
            </a:pPr>
            <a:r>
              <a:rPr lang="fr-FR" sz="900" dirty="0">
                <a:solidFill>
                  <a:prstClr val="black"/>
                </a:solidFill>
                <a:latin typeface="Arial" panose="020B0604020202020204" pitchFamily="34" charset="0"/>
                <a:cs typeface="Arial" panose="020B0604020202020204" pitchFamily="34" charset="0"/>
              </a:rPr>
              <a:t>Les enseignements optionnels (un, au choix, en 1</a:t>
            </a:r>
            <a:r>
              <a:rPr lang="fr-FR" sz="900" baseline="30000" dirty="0">
                <a:solidFill>
                  <a:prstClr val="black"/>
                </a:solidFill>
                <a:latin typeface="Arial" panose="020B0604020202020204" pitchFamily="34" charset="0"/>
                <a:cs typeface="Arial" panose="020B0604020202020204" pitchFamily="34" charset="0"/>
              </a:rPr>
              <a:t>re</a:t>
            </a:r>
            <a:r>
              <a:rPr lang="fr-FR" sz="900" dirty="0">
                <a:solidFill>
                  <a:prstClr val="black"/>
                </a:solidFill>
                <a:latin typeface="Arial" panose="020B0604020202020204" pitchFamily="34" charset="0"/>
                <a:cs typeface="Arial" panose="020B0604020202020204" pitchFamily="34" charset="0"/>
              </a:rPr>
              <a:t> et deux, au plus, </a:t>
            </a:r>
            <a:br>
              <a:rPr lang="fr-FR" sz="900" dirty="0">
                <a:solidFill>
                  <a:prstClr val="black"/>
                </a:solidFill>
                <a:latin typeface="Arial" panose="020B0604020202020204" pitchFamily="34" charset="0"/>
                <a:cs typeface="Arial" panose="020B0604020202020204" pitchFamily="34" charset="0"/>
              </a:rPr>
            </a:br>
            <a:r>
              <a:rPr lang="fr-FR" sz="900" dirty="0">
                <a:solidFill>
                  <a:prstClr val="black"/>
                </a:solidFill>
                <a:latin typeface="Arial" panose="020B0604020202020204" pitchFamily="34" charset="0"/>
                <a:cs typeface="Arial" panose="020B0604020202020204" pitchFamily="34" charset="0"/>
              </a:rPr>
              <a:t>en terminale) permettent aux élèves de compléter leur formation en </a:t>
            </a:r>
            <a:br>
              <a:rPr lang="fr-FR" sz="900" dirty="0">
                <a:solidFill>
                  <a:prstClr val="black"/>
                </a:solidFill>
                <a:latin typeface="Arial" panose="020B0604020202020204" pitchFamily="34" charset="0"/>
                <a:cs typeface="Arial" panose="020B0604020202020204" pitchFamily="34" charset="0"/>
              </a:rPr>
            </a:br>
            <a:r>
              <a:rPr lang="fr-FR" sz="900" dirty="0">
                <a:solidFill>
                  <a:prstClr val="black"/>
                </a:solidFill>
                <a:latin typeface="Arial" panose="020B0604020202020204" pitchFamily="34" charset="0"/>
                <a:cs typeface="Arial" panose="020B0604020202020204" pitchFamily="34" charset="0"/>
              </a:rPr>
              <a:t>fonction de leurs centres d’intérêt et de leurs projets de poursuite d’études.</a:t>
            </a:r>
          </a:p>
        </p:txBody>
      </p:sp>
      <p:sp>
        <p:nvSpPr>
          <p:cNvPr id="26" name="Rectangle 25">
            <a:extLst>
              <a:ext uri="{FF2B5EF4-FFF2-40B4-BE49-F238E27FC236}">
                <a16:creationId xmlns:a16="http://schemas.microsoft.com/office/drawing/2014/main" id="{55D31AB4-EEDE-8916-2A16-9452577F623F}"/>
              </a:ext>
            </a:extLst>
          </p:cNvPr>
          <p:cNvSpPr/>
          <p:nvPr/>
        </p:nvSpPr>
        <p:spPr>
          <a:xfrm>
            <a:off x="4898642" y="4699618"/>
            <a:ext cx="2585171" cy="369332"/>
          </a:xfrm>
          <a:prstGeom prst="rect">
            <a:avLst/>
          </a:prstGeom>
          <a:noFill/>
        </p:spPr>
        <p:txBody>
          <a:bodyPr wrap="square" lIns="0" tIns="0" rIns="0" bIns="0" anchor="ctr" anchorCtr="0">
            <a:spAutoFit/>
          </a:bodyPr>
          <a:lstStyle/>
          <a:p>
            <a:pPr marL="72000" lvl="0">
              <a:spcAft>
                <a:spcPts val="1200"/>
              </a:spcAft>
            </a:pPr>
            <a:r>
              <a:rPr lang="fr-FR" sz="1200" b="1" dirty="0">
                <a:solidFill>
                  <a:prstClr val="black"/>
                </a:solidFill>
                <a:highlight>
                  <a:srgbClr val="FFFF00"/>
                </a:highlight>
                <a:latin typeface="Arial" panose="020B0604020202020204" pitchFamily="34" charset="0"/>
                <a:cs typeface="Arial" panose="020B0604020202020204" pitchFamily="34" charset="0"/>
              </a:rPr>
              <a:t>Deux enseignements de spécialité conservés en Terminale</a:t>
            </a:r>
          </a:p>
        </p:txBody>
      </p:sp>
    </p:spTree>
    <p:extLst>
      <p:ext uri="{BB962C8B-B14F-4D97-AF65-F5344CB8AC3E}">
        <p14:creationId xmlns:p14="http://schemas.microsoft.com/office/powerpoint/2010/main" val="7945353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247731" y="667819"/>
            <a:ext cx="8896269" cy="4349463"/>
          </a:xfrm>
          <a:prstGeom prst="rect">
            <a:avLst/>
          </a:prstGeom>
        </p:spPr>
      </p:pic>
    </p:spTree>
    <p:extLst>
      <p:ext uri="{BB962C8B-B14F-4D97-AF65-F5344CB8AC3E}">
        <p14:creationId xmlns:p14="http://schemas.microsoft.com/office/powerpoint/2010/main" val="13432322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a:extLst>
              <a:ext uri="{FF2B5EF4-FFF2-40B4-BE49-F238E27FC236}">
                <a16:creationId xmlns:a16="http://schemas.microsoft.com/office/drawing/2014/main" id="{3777D41F-543D-7599-4328-AC8162F90050}"/>
              </a:ext>
            </a:extLst>
          </p:cNvPr>
          <p:cNvPicPr>
            <a:picLocks noChangeAspect="1"/>
          </p:cNvPicPr>
          <p:nvPr/>
        </p:nvPicPr>
        <p:blipFill>
          <a:blip r:embed="rId2"/>
          <a:stretch>
            <a:fillRect/>
          </a:stretch>
        </p:blipFill>
        <p:spPr>
          <a:xfrm>
            <a:off x="2490659" y="555726"/>
            <a:ext cx="4524238" cy="3447208"/>
          </a:xfrm>
          <a:prstGeom prst="rect">
            <a:avLst/>
          </a:prstGeom>
        </p:spPr>
      </p:pic>
      <p:sp>
        <p:nvSpPr>
          <p:cNvPr id="8" name="ZoneTexte 7">
            <a:extLst>
              <a:ext uri="{FF2B5EF4-FFF2-40B4-BE49-F238E27FC236}">
                <a16:creationId xmlns:a16="http://schemas.microsoft.com/office/drawing/2014/main" id="{DADB3C69-BF35-4857-B257-DB84B156A0BA}"/>
              </a:ext>
            </a:extLst>
          </p:cNvPr>
          <p:cNvSpPr txBox="1"/>
          <p:nvPr/>
        </p:nvSpPr>
        <p:spPr>
          <a:xfrm>
            <a:off x="2609682" y="170449"/>
            <a:ext cx="4572000" cy="369332"/>
          </a:xfrm>
          <a:prstGeom prst="rect">
            <a:avLst/>
          </a:prstGeom>
          <a:noFill/>
        </p:spPr>
        <p:txBody>
          <a:bodyPr wrap="square">
            <a:spAutoFit/>
          </a:bodyPr>
          <a:lstStyle/>
          <a:p>
            <a:pPr lvl="0"/>
            <a:r>
              <a:rPr lang="fr-FR" sz="1800" b="1" spc="30" dirty="0">
                <a:solidFill>
                  <a:prstClr val="black"/>
                </a:solidFill>
              </a:rPr>
              <a:t>3 critères pour le choix des EDS</a:t>
            </a:r>
            <a:endParaRPr lang="fr-FR" sz="1800" b="1" cap="all" spc="30" dirty="0">
              <a:solidFill>
                <a:prstClr val="black"/>
              </a:solidFill>
            </a:endParaRPr>
          </a:p>
        </p:txBody>
      </p:sp>
      <p:sp>
        <p:nvSpPr>
          <p:cNvPr id="10" name="ZoneTexte 9">
            <a:extLst>
              <a:ext uri="{FF2B5EF4-FFF2-40B4-BE49-F238E27FC236}">
                <a16:creationId xmlns:a16="http://schemas.microsoft.com/office/drawing/2014/main" id="{9D7A8DB0-7D25-6C1B-3930-0A6E4DB723EB}"/>
              </a:ext>
            </a:extLst>
          </p:cNvPr>
          <p:cNvSpPr txBox="1"/>
          <p:nvPr/>
        </p:nvSpPr>
        <p:spPr>
          <a:xfrm>
            <a:off x="4279592" y="1151970"/>
            <a:ext cx="4572000" cy="369332"/>
          </a:xfrm>
          <a:prstGeom prst="rect">
            <a:avLst/>
          </a:prstGeom>
          <a:noFill/>
        </p:spPr>
        <p:txBody>
          <a:bodyPr wrap="square">
            <a:spAutoFit/>
          </a:bodyPr>
          <a:lstStyle/>
          <a:p>
            <a:r>
              <a:rPr lang="fr-FR" sz="1800" b="1" spc="30" dirty="0">
                <a:solidFill>
                  <a:prstClr val="black"/>
                </a:solidFill>
              </a:rPr>
              <a:t>Intérêt</a:t>
            </a:r>
            <a:endParaRPr lang="fr-FR" dirty="0"/>
          </a:p>
        </p:txBody>
      </p:sp>
      <p:sp>
        <p:nvSpPr>
          <p:cNvPr id="12" name="ZoneTexte 11">
            <a:extLst>
              <a:ext uri="{FF2B5EF4-FFF2-40B4-BE49-F238E27FC236}">
                <a16:creationId xmlns:a16="http://schemas.microsoft.com/office/drawing/2014/main" id="{79C12277-1920-F2BC-8FD8-95866046EA55}"/>
              </a:ext>
            </a:extLst>
          </p:cNvPr>
          <p:cNvSpPr txBox="1"/>
          <p:nvPr/>
        </p:nvSpPr>
        <p:spPr>
          <a:xfrm>
            <a:off x="4457872" y="2279330"/>
            <a:ext cx="4572000" cy="369332"/>
          </a:xfrm>
          <a:prstGeom prst="rect">
            <a:avLst/>
          </a:prstGeom>
          <a:noFill/>
        </p:spPr>
        <p:txBody>
          <a:bodyPr wrap="square">
            <a:spAutoFit/>
          </a:bodyPr>
          <a:lstStyle/>
          <a:p>
            <a:r>
              <a:rPr lang="fr-FR" sz="1800" b="1" spc="30" dirty="0">
                <a:solidFill>
                  <a:prstClr val="black"/>
                </a:solidFill>
              </a:rPr>
              <a:t>EDS</a:t>
            </a:r>
            <a:endParaRPr lang="fr-FR" dirty="0"/>
          </a:p>
        </p:txBody>
      </p:sp>
      <p:sp>
        <p:nvSpPr>
          <p:cNvPr id="14" name="ZoneTexte 13">
            <a:extLst>
              <a:ext uri="{FF2B5EF4-FFF2-40B4-BE49-F238E27FC236}">
                <a16:creationId xmlns:a16="http://schemas.microsoft.com/office/drawing/2014/main" id="{630F8EA4-BB84-01B1-EAA8-C77FEDE412AA}"/>
              </a:ext>
            </a:extLst>
          </p:cNvPr>
          <p:cNvSpPr txBox="1"/>
          <p:nvPr/>
        </p:nvSpPr>
        <p:spPr>
          <a:xfrm>
            <a:off x="3243531" y="2722212"/>
            <a:ext cx="4572000" cy="369332"/>
          </a:xfrm>
          <a:prstGeom prst="rect">
            <a:avLst/>
          </a:prstGeom>
          <a:noFill/>
        </p:spPr>
        <p:txBody>
          <a:bodyPr wrap="square">
            <a:spAutoFit/>
          </a:bodyPr>
          <a:lstStyle/>
          <a:p>
            <a:r>
              <a:rPr lang="fr-FR" sz="1800" b="1" spc="30" dirty="0" smtClean="0">
                <a:solidFill>
                  <a:prstClr val="black"/>
                </a:solidFill>
              </a:rPr>
              <a:t>Compétences</a:t>
            </a:r>
            <a:endParaRPr lang="fr-FR" dirty="0"/>
          </a:p>
        </p:txBody>
      </p:sp>
      <p:sp>
        <p:nvSpPr>
          <p:cNvPr id="16" name="ZoneTexte 15">
            <a:extLst>
              <a:ext uri="{FF2B5EF4-FFF2-40B4-BE49-F238E27FC236}">
                <a16:creationId xmlns:a16="http://schemas.microsoft.com/office/drawing/2014/main" id="{3E541801-0199-D8D2-F488-00AC072746F7}"/>
              </a:ext>
            </a:extLst>
          </p:cNvPr>
          <p:cNvSpPr txBox="1"/>
          <p:nvPr/>
        </p:nvSpPr>
        <p:spPr>
          <a:xfrm>
            <a:off x="5150977" y="2704637"/>
            <a:ext cx="4572000" cy="646331"/>
          </a:xfrm>
          <a:prstGeom prst="rect">
            <a:avLst/>
          </a:prstGeom>
          <a:noFill/>
        </p:spPr>
        <p:txBody>
          <a:bodyPr wrap="square">
            <a:spAutoFit/>
          </a:bodyPr>
          <a:lstStyle/>
          <a:p>
            <a:r>
              <a:rPr lang="fr-FR" sz="1800" b="1" spc="30" dirty="0">
                <a:solidFill>
                  <a:prstClr val="black"/>
                </a:solidFill>
              </a:rPr>
              <a:t>Cohérence </a:t>
            </a:r>
          </a:p>
          <a:p>
            <a:r>
              <a:rPr lang="fr-FR" b="1" spc="30" dirty="0">
                <a:solidFill>
                  <a:prstClr val="black"/>
                </a:solidFill>
              </a:rPr>
              <a:t>  </a:t>
            </a:r>
            <a:r>
              <a:rPr lang="fr-FR" sz="1800" b="1" spc="30" dirty="0">
                <a:solidFill>
                  <a:prstClr val="black"/>
                </a:solidFill>
              </a:rPr>
              <a:t>Projet</a:t>
            </a:r>
            <a:endParaRPr lang="fr-FR" dirty="0"/>
          </a:p>
        </p:txBody>
      </p:sp>
      <p:sp>
        <p:nvSpPr>
          <p:cNvPr id="3" name="Rectangle 2"/>
          <p:cNvSpPr/>
          <p:nvPr/>
        </p:nvSpPr>
        <p:spPr>
          <a:xfrm>
            <a:off x="1290538" y="4301314"/>
            <a:ext cx="6524993" cy="646331"/>
          </a:xfrm>
          <a:prstGeom prst="rect">
            <a:avLst/>
          </a:prstGeom>
        </p:spPr>
        <p:txBody>
          <a:bodyPr wrap="square">
            <a:spAutoFit/>
          </a:bodyPr>
          <a:lstStyle/>
          <a:p>
            <a:r>
              <a:rPr lang="fr-FR" u="sng" dirty="0">
                <a:hlinkClick r:id="rId3"/>
              </a:rPr>
              <a:t>https://</a:t>
            </a:r>
            <a:r>
              <a:rPr lang="fr-FR" u="sng" dirty="0" smtClean="0">
                <a:hlinkClick r:id="rId3"/>
              </a:rPr>
              <a:t>padlet.com/cionimes/padlet-cio-de-n-mes-pour-les-l-ves-de-2de-hxj26syp6v0g6fl7/wish/Xb8YaLmq3dJ6Qyn1</a:t>
            </a:r>
            <a:endParaRPr lang="fr-FR" dirty="0"/>
          </a:p>
        </p:txBody>
      </p:sp>
    </p:spTree>
    <p:extLst>
      <p:ext uri="{BB962C8B-B14F-4D97-AF65-F5344CB8AC3E}">
        <p14:creationId xmlns:p14="http://schemas.microsoft.com/office/powerpoint/2010/main" val="22809069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ous-titre 1">
            <a:extLst>
              <a:ext uri="{FF2B5EF4-FFF2-40B4-BE49-F238E27FC236}">
                <a16:creationId xmlns:a16="http://schemas.microsoft.com/office/drawing/2014/main" id="{7DFBA224-D067-FE98-7C96-1695C309F9AA}"/>
              </a:ext>
            </a:extLst>
          </p:cNvPr>
          <p:cNvSpPr txBox="1">
            <a:spLocks/>
          </p:cNvSpPr>
          <p:nvPr/>
        </p:nvSpPr>
        <p:spPr>
          <a:xfrm>
            <a:off x="2160000" y="2880000"/>
            <a:ext cx="6858000" cy="576000"/>
          </a:xfrm>
          <a:prstGeom prst="rect">
            <a:avLst/>
          </a:prstGeom>
        </p:spPr>
        <p:txBody>
          <a:bodyPr vert="horz" lIns="0" tIns="0" rIns="0" bIns="0" rtlCol="0" anchor="t" anchorCtr="0">
            <a:noAutofit/>
          </a:bodyPr>
          <a:lstStyle>
            <a:lvl1pPr marL="0" indent="0" algn="l" defTabSz="685800" rtl="0" eaLnBrk="1" latinLnBrk="0" hangingPunct="1">
              <a:lnSpc>
                <a:spcPct val="100000"/>
              </a:lnSpc>
              <a:spcBef>
                <a:spcPts val="750"/>
              </a:spcBef>
              <a:buFont typeface="Arial" panose="020B0604020202020204" pitchFamily="34" charset="0"/>
              <a:buNone/>
              <a:defRPr sz="1950" b="1" kern="1200">
                <a:solidFill>
                  <a:schemeClr val="tx1"/>
                </a:solidFill>
                <a:latin typeface="Arial" panose="020B0604020202020204" pitchFamily="34" charset="0"/>
                <a:ea typeface="+mn-ea"/>
                <a:cs typeface="Arial" panose="020B0604020202020204" pitchFamily="34" charset="0"/>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r>
              <a:rPr lang="fr-FR" sz="2000" spc="30" dirty="0"/>
              <a:t>CHOISIR</a:t>
            </a:r>
            <a:br>
              <a:rPr lang="fr-FR" sz="2000" spc="30" dirty="0"/>
            </a:br>
            <a:r>
              <a:rPr lang="fr-FR" sz="2000" b="0" cap="all" spc="30" dirty="0"/>
              <a:t>UN BAC TECHNOLOGIQUE</a:t>
            </a:r>
          </a:p>
        </p:txBody>
      </p:sp>
      <p:pic>
        <p:nvPicPr>
          <p:cNvPr id="3" name="Image 2">
            <a:hlinkClick r:id="rId2" action="ppaction://hlinksldjump"/>
            <a:extLst>
              <a:ext uri="{FF2B5EF4-FFF2-40B4-BE49-F238E27FC236}">
                <a16:creationId xmlns:a16="http://schemas.microsoft.com/office/drawing/2014/main" id="{E170A574-F866-3E05-ADFE-8649C1C28394}"/>
              </a:ext>
            </a:extLst>
          </p:cNvPr>
          <p:cNvPicPr>
            <a:picLocks noChangeAspect="1"/>
          </p:cNvPicPr>
          <p:nvPr/>
        </p:nvPicPr>
        <p:blipFill>
          <a:blip r:embed="rId3"/>
          <a:stretch>
            <a:fillRect/>
          </a:stretch>
        </p:blipFill>
        <p:spPr>
          <a:xfrm>
            <a:off x="7742924" y="4911795"/>
            <a:ext cx="1042301" cy="141753"/>
          </a:xfrm>
          <a:prstGeom prst="rect">
            <a:avLst/>
          </a:prstGeom>
        </p:spPr>
      </p:pic>
    </p:spTree>
    <p:extLst>
      <p:ext uri="{BB962C8B-B14F-4D97-AF65-F5344CB8AC3E}">
        <p14:creationId xmlns:p14="http://schemas.microsoft.com/office/powerpoint/2010/main" val="1902427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4"/>
          <p:cNvSpPr>
            <a:spLocks noGrp="1"/>
          </p:cNvSpPr>
          <p:nvPr>
            <p:ph type="body" sz="quarter" idx="15"/>
          </p:nvPr>
        </p:nvSpPr>
        <p:spPr/>
        <p:txBody>
          <a:bodyPr/>
          <a:lstStyle/>
          <a:p>
            <a:fld id="{60B61C69-09D9-457A-B1A2-BDBBFD87301B}" type="slidenum">
              <a:rPr lang="fr-FR" smtClean="0"/>
              <a:t>9</a:t>
            </a:fld>
            <a:endParaRPr lang="fr-FR" dirty="0"/>
          </a:p>
        </p:txBody>
      </p:sp>
      <p:sp>
        <p:nvSpPr>
          <p:cNvPr id="36" name="Espace réservé du contenu 9">
            <a:extLst>
              <a:ext uri="{FF2B5EF4-FFF2-40B4-BE49-F238E27FC236}">
                <a16:creationId xmlns:a16="http://schemas.microsoft.com/office/drawing/2014/main" id="{8BAB8016-5C31-4AEB-8784-10CD4780A56E}"/>
              </a:ext>
            </a:extLst>
          </p:cNvPr>
          <p:cNvSpPr txBox="1">
            <a:spLocks/>
          </p:cNvSpPr>
          <p:nvPr/>
        </p:nvSpPr>
        <p:spPr>
          <a:xfrm>
            <a:off x="900000" y="1260000"/>
            <a:ext cx="7560000" cy="288000"/>
          </a:xfrm>
          <a:prstGeom prst="rect">
            <a:avLst/>
          </a:prstGeom>
        </p:spPr>
        <p:txBody>
          <a:bodyPr vert="horz" lIns="0" tIns="0" rIns="0" bIns="0" rtlCol="0" anchor="ctr" anchorCtr="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spcBef>
                <a:spcPts val="0"/>
              </a:spcBef>
              <a:spcAft>
                <a:spcPts val="600"/>
              </a:spcAft>
              <a:buNone/>
            </a:pPr>
            <a:r>
              <a:rPr lang="fr-FR" sz="1600" b="1" cap="all" spc="10" dirty="0">
                <a:solidFill>
                  <a:srgbClr val="000091"/>
                </a:solidFill>
                <a:latin typeface="Arial" panose="020B0604020202020204" pitchFamily="34" charset="0"/>
                <a:cs typeface="Arial" panose="020B0604020202020204" pitchFamily="34" charset="0"/>
              </a:rPr>
              <a:t>LE BAC TECHNOLOGIQUE</a:t>
            </a:r>
          </a:p>
        </p:txBody>
      </p:sp>
      <p:sp>
        <p:nvSpPr>
          <p:cNvPr id="3" name="Espace réservé du pied de page 5">
            <a:extLst>
              <a:ext uri="{FF2B5EF4-FFF2-40B4-BE49-F238E27FC236}">
                <a16:creationId xmlns:a16="http://schemas.microsoft.com/office/drawing/2014/main" id="{33FCC317-10B0-9740-523B-EDF3AEA2E40D}"/>
              </a:ext>
            </a:extLst>
          </p:cNvPr>
          <p:cNvSpPr>
            <a:spLocks noGrp="1"/>
          </p:cNvSpPr>
          <p:nvPr>
            <p:ph type="ftr" sz="quarter" idx="12"/>
          </p:nvPr>
        </p:nvSpPr>
        <p:spPr>
          <a:xfrm>
            <a:off x="649446" y="4840044"/>
            <a:ext cx="3897154" cy="274097"/>
          </a:xfrm>
        </p:spPr>
        <p:txBody>
          <a:bodyPr/>
          <a:lstStyle/>
          <a:p>
            <a:r>
              <a:rPr lang="fr-FR" b="1" cap="all" dirty="0"/>
              <a:t>Après la 2</a:t>
            </a:r>
            <a:r>
              <a:rPr lang="fr-FR" b="1" baseline="30000" dirty="0"/>
              <a:t>de</a:t>
            </a:r>
            <a:r>
              <a:rPr lang="fr-FR" b="1" cap="all" dirty="0"/>
              <a:t> générale et technologique</a:t>
            </a:r>
          </a:p>
        </p:txBody>
      </p:sp>
      <p:sp>
        <p:nvSpPr>
          <p:cNvPr id="4" name="Rectangle 3">
            <a:extLst>
              <a:ext uri="{FF2B5EF4-FFF2-40B4-BE49-F238E27FC236}">
                <a16:creationId xmlns:a16="http://schemas.microsoft.com/office/drawing/2014/main" id="{84199C55-2093-1B9B-9958-51B6E5F037EC}"/>
              </a:ext>
            </a:extLst>
          </p:cNvPr>
          <p:cNvSpPr/>
          <p:nvPr/>
        </p:nvSpPr>
        <p:spPr>
          <a:xfrm>
            <a:off x="900000" y="1980000"/>
            <a:ext cx="8021639" cy="1487587"/>
          </a:xfrm>
          <a:prstGeom prst="rect">
            <a:avLst/>
          </a:prstGeom>
          <a:noFill/>
        </p:spPr>
        <p:txBody>
          <a:bodyPr wrap="square" lIns="0" tIns="0" rIns="0" bIns="0">
            <a:spAutoFit/>
          </a:bodyPr>
          <a:lstStyle/>
          <a:p>
            <a:pPr marL="171450" lvl="0" indent="-171450">
              <a:spcBef>
                <a:spcPts val="1800"/>
              </a:spcBef>
              <a:spcAft>
                <a:spcPts val="400"/>
              </a:spcAft>
              <a:buClr>
                <a:srgbClr val="E3000B"/>
              </a:buClr>
              <a:buFont typeface="Arial" panose="020B0604020202020204" pitchFamily="34" charset="0"/>
              <a:buChar char="•"/>
            </a:pPr>
            <a:r>
              <a:rPr lang="fr-FR" sz="1200" b="1" spc="30" dirty="0">
                <a:latin typeface="Arial" panose="020B0604020202020204" pitchFamily="34" charset="0"/>
                <a:cs typeface="Arial" panose="020B0604020202020204" pitchFamily="34" charset="0"/>
              </a:rPr>
              <a:t>Enseignement appliqué</a:t>
            </a:r>
            <a:br>
              <a:rPr lang="fr-FR" sz="1200" b="1" spc="30" dirty="0">
                <a:latin typeface="Arial" panose="020B0604020202020204" pitchFamily="34" charset="0"/>
                <a:cs typeface="Arial" panose="020B0604020202020204" pitchFamily="34" charset="0"/>
              </a:rPr>
            </a:br>
            <a:r>
              <a:rPr lang="fr-FR" sz="1200" spc="30" dirty="0">
                <a:latin typeface="Arial" panose="020B0604020202020204" pitchFamily="34" charset="0"/>
                <a:cs typeface="Arial" panose="020B0604020202020204" pitchFamily="34" charset="0"/>
              </a:rPr>
              <a:t>observation &gt; expérimentation &gt; application</a:t>
            </a:r>
          </a:p>
          <a:p>
            <a:pPr marL="171450" lvl="0" indent="-171450">
              <a:spcBef>
                <a:spcPts val="1800"/>
              </a:spcBef>
              <a:spcAft>
                <a:spcPts val="400"/>
              </a:spcAft>
              <a:buClr>
                <a:srgbClr val="E3000B"/>
              </a:buClr>
              <a:buFont typeface="Arial" panose="020B0604020202020204" pitchFamily="34" charset="0"/>
              <a:buChar char="•"/>
            </a:pPr>
            <a:r>
              <a:rPr lang="fr-FR" sz="1200" b="1" spc="30" dirty="0">
                <a:latin typeface="Arial" panose="020B0604020202020204" pitchFamily="34" charset="0"/>
                <a:cs typeface="Arial" panose="020B0604020202020204" pitchFamily="34" charset="0"/>
              </a:rPr>
              <a:t>Travail en groupe et en autonomie sur des projets</a:t>
            </a:r>
          </a:p>
          <a:p>
            <a:pPr marL="171450" lvl="0" indent="-171450">
              <a:spcBef>
                <a:spcPts val="1800"/>
              </a:spcBef>
              <a:spcAft>
                <a:spcPts val="400"/>
              </a:spcAft>
              <a:buClr>
                <a:srgbClr val="E3000B"/>
              </a:buClr>
              <a:buFont typeface="Arial" panose="020B0604020202020204" pitchFamily="34" charset="0"/>
              <a:buChar char="•"/>
            </a:pPr>
            <a:r>
              <a:rPr lang="fr-FR" sz="1200" b="1" spc="30" dirty="0">
                <a:latin typeface="Arial" panose="020B0604020202020204" pitchFamily="34" charset="0"/>
                <a:cs typeface="Arial" panose="020B0604020202020204" pitchFamily="34" charset="0"/>
              </a:rPr>
              <a:t>TP (travaux pratiques) </a:t>
            </a:r>
            <a:br>
              <a:rPr lang="fr-FR" sz="1200" b="1" spc="30" dirty="0">
                <a:latin typeface="Arial" panose="020B0604020202020204" pitchFamily="34" charset="0"/>
                <a:cs typeface="Arial" panose="020B0604020202020204" pitchFamily="34" charset="0"/>
              </a:rPr>
            </a:br>
            <a:r>
              <a:rPr lang="fr-FR" sz="1200" spc="30" dirty="0">
                <a:latin typeface="Arial" panose="020B0604020202020204" pitchFamily="34" charset="0"/>
                <a:cs typeface="Arial" panose="020B0604020202020204" pitchFamily="34" charset="0"/>
              </a:rPr>
              <a:t>en laboratoire, en salle informatique ou en salle de technologie</a:t>
            </a:r>
          </a:p>
        </p:txBody>
      </p:sp>
      <p:sp>
        <p:nvSpPr>
          <p:cNvPr id="9" name="Titre 47">
            <a:extLst>
              <a:ext uri="{FF2B5EF4-FFF2-40B4-BE49-F238E27FC236}">
                <a16:creationId xmlns:a16="http://schemas.microsoft.com/office/drawing/2014/main" id="{094B1430-9267-61BE-3265-682F30646B0D}"/>
              </a:ext>
            </a:extLst>
          </p:cNvPr>
          <p:cNvSpPr txBox="1">
            <a:spLocks/>
          </p:cNvSpPr>
          <p:nvPr/>
        </p:nvSpPr>
        <p:spPr>
          <a:xfrm>
            <a:off x="2519999" y="108000"/>
            <a:ext cx="2880000" cy="395584"/>
          </a:xfrm>
          <a:prstGeom prst="rect">
            <a:avLst/>
          </a:prstGeom>
        </p:spPr>
        <p:txBody>
          <a:bodyPr vert="horz" lIns="36000" tIns="36000" rIns="36000" bIns="36000" rtlCol="0" anchor="ctr" anchorCtr="0">
            <a:noAutofit/>
          </a:bodyPr>
          <a:lstStyle>
            <a:lvl1pPr algn="l" defTabSz="685800" rtl="0" eaLnBrk="1" latinLnBrk="0" hangingPunct="1">
              <a:lnSpc>
                <a:spcPct val="90000"/>
              </a:lnSpc>
              <a:spcBef>
                <a:spcPct val="0"/>
              </a:spcBef>
              <a:buNone/>
              <a:defRPr sz="1400" b="1" kern="1200">
                <a:solidFill>
                  <a:schemeClr val="tx1"/>
                </a:solidFill>
                <a:latin typeface="Arial" panose="020B0604020202020204" pitchFamily="34" charset="0"/>
                <a:ea typeface="+mj-ea"/>
                <a:cs typeface="Arial" panose="020B0604020202020204" pitchFamily="34" charset="0"/>
              </a:defRPr>
            </a:lvl1pPr>
          </a:lstStyle>
          <a:p>
            <a:r>
              <a:rPr lang="fr-FR" cap="all" spc="10" dirty="0"/>
              <a:t>Après la 2</a:t>
            </a:r>
            <a:r>
              <a:rPr lang="fr-FR" spc="10" baseline="30000" dirty="0"/>
              <a:t>de</a:t>
            </a:r>
            <a:r>
              <a:rPr lang="fr-FR" cap="all" spc="10" dirty="0"/>
              <a:t> Générale </a:t>
            </a:r>
            <a:br>
              <a:rPr lang="fr-FR" cap="all" spc="10" dirty="0"/>
            </a:br>
            <a:r>
              <a:rPr lang="fr-FR" cap="all" spc="10" dirty="0"/>
              <a:t>et technologique</a:t>
            </a:r>
            <a:endParaRPr lang="fr-FR" cap="all" dirty="0"/>
          </a:p>
        </p:txBody>
      </p:sp>
      <p:sp>
        <p:nvSpPr>
          <p:cNvPr id="10" name="Espace réservé du texte 48">
            <a:extLst>
              <a:ext uri="{FF2B5EF4-FFF2-40B4-BE49-F238E27FC236}">
                <a16:creationId xmlns:a16="http://schemas.microsoft.com/office/drawing/2014/main" id="{20F99D19-5588-111D-3685-4A91A5DBC9AB}"/>
              </a:ext>
            </a:extLst>
          </p:cNvPr>
          <p:cNvSpPr>
            <a:spLocks noGrp="1"/>
          </p:cNvSpPr>
          <p:nvPr>
            <p:ph type="body" sz="quarter" idx="14"/>
          </p:nvPr>
        </p:nvSpPr>
        <p:spPr>
          <a:xfrm>
            <a:off x="2520000" y="493200"/>
            <a:ext cx="2880000" cy="198000"/>
          </a:xfrm>
        </p:spPr>
        <p:txBody>
          <a:bodyPr lIns="36000" tIns="36000" rIns="36000" bIns="36000" anchor="t" anchorCtr="0"/>
          <a:lstStyle/>
          <a:p>
            <a:r>
              <a:rPr lang="fr-FR" sz="1000" b="0" spc="10" dirty="0">
                <a:solidFill>
                  <a:prstClr val="black"/>
                </a:solidFill>
                <a:ea typeface="+mn-ea"/>
              </a:rPr>
              <a:t>Parcours d’orientation</a:t>
            </a:r>
            <a:endParaRPr lang="fr-FR" b="0" dirty="0"/>
          </a:p>
        </p:txBody>
      </p:sp>
      <p:sp>
        <p:nvSpPr>
          <p:cNvPr id="13" name="Titre 1">
            <a:extLst>
              <a:ext uri="{FF2B5EF4-FFF2-40B4-BE49-F238E27FC236}">
                <a16:creationId xmlns:a16="http://schemas.microsoft.com/office/drawing/2014/main" id="{99A76ADA-4029-B3A2-EA1D-E80E8267E062}"/>
              </a:ext>
            </a:extLst>
          </p:cNvPr>
          <p:cNvSpPr txBox="1">
            <a:spLocks/>
          </p:cNvSpPr>
          <p:nvPr/>
        </p:nvSpPr>
        <p:spPr>
          <a:xfrm>
            <a:off x="6768000" y="207453"/>
            <a:ext cx="2376373" cy="278322"/>
          </a:xfrm>
          <a:prstGeom prst="rect">
            <a:avLst/>
          </a:prstGeom>
        </p:spPr>
        <p:txBody>
          <a:bodyPr vert="horz" lIns="0" tIns="0" rIns="0" bIns="0" rtlCol="0" anchor="ctr" anchorCtr="0">
            <a:noAutofit/>
          </a:bodyPr>
          <a:lstStyle>
            <a:lvl1pPr algn="l" defTabSz="685800" rtl="0" eaLnBrk="1" latinLnBrk="0" hangingPunct="1">
              <a:lnSpc>
                <a:spcPct val="90000"/>
              </a:lnSpc>
              <a:spcBef>
                <a:spcPct val="0"/>
              </a:spcBef>
              <a:buNone/>
              <a:defRPr sz="1400" b="1" kern="1200">
                <a:solidFill>
                  <a:schemeClr val="tx1"/>
                </a:solidFill>
                <a:latin typeface="Arial" panose="020B0604020202020204" pitchFamily="34" charset="0"/>
                <a:ea typeface="+mj-ea"/>
                <a:cs typeface="Arial" panose="020B0604020202020204" pitchFamily="34" charset="0"/>
              </a:defRPr>
            </a:lvl1pPr>
          </a:lstStyle>
          <a:p>
            <a:r>
              <a:rPr lang="fr-FR" b="0" dirty="0"/>
              <a:t>Choisir </a:t>
            </a:r>
            <a:br>
              <a:rPr lang="fr-FR" b="0" dirty="0"/>
            </a:br>
            <a:r>
              <a:rPr lang="fr-FR" b="0" dirty="0"/>
              <a:t>un bac technologique</a:t>
            </a:r>
          </a:p>
        </p:txBody>
      </p:sp>
      <p:cxnSp>
        <p:nvCxnSpPr>
          <p:cNvPr id="14" name="Connecteur droit 13">
            <a:extLst>
              <a:ext uri="{FF2B5EF4-FFF2-40B4-BE49-F238E27FC236}">
                <a16:creationId xmlns:a16="http://schemas.microsoft.com/office/drawing/2014/main" id="{83EE616A-17DF-B73A-1776-2B815644B4F5}"/>
              </a:ext>
            </a:extLst>
          </p:cNvPr>
          <p:cNvCxnSpPr>
            <a:cxnSpLocks/>
          </p:cNvCxnSpPr>
          <p:nvPr/>
        </p:nvCxnSpPr>
        <p:spPr>
          <a:xfrm>
            <a:off x="6624000" y="198438"/>
            <a:ext cx="0" cy="288000"/>
          </a:xfrm>
          <a:prstGeom prst="line">
            <a:avLst/>
          </a:prstGeom>
          <a:ln w="25400" cap="rnd">
            <a:solidFill>
              <a:srgbClr val="E3000B"/>
            </a:solidFill>
            <a:round/>
          </a:ln>
        </p:spPr>
        <p:style>
          <a:lnRef idx="1">
            <a:schemeClr val="accent1"/>
          </a:lnRef>
          <a:fillRef idx="0">
            <a:schemeClr val="accent1"/>
          </a:fillRef>
          <a:effectRef idx="0">
            <a:schemeClr val="accent1"/>
          </a:effectRef>
          <a:fontRef idx="minor">
            <a:schemeClr val="tx1"/>
          </a:fontRef>
        </p:style>
      </p:cxnSp>
      <p:pic>
        <p:nvPicPr>
          <p:cNvPr id="2" name="Image 1">
            <a:hlinkClick r:id="rId2" action="ppaction://hlinksldjump"/>
            <a:extLst>
              <a:ext uri="{FF2B5EF4-FFF2-40B4-BE49-F238E27FC236}">
                <a16:creationId xmlns:a16="http://schemas.microsoft.com/office/drawing/2014/main" id="{6E3C9EB0-1FD4-9B15-76D4-972E56A5D831}"/>
              </a:ext>
            </a:extLst>
          </p:cNvPr>
          <p:cNvPicPr>
            <a:picLocks noChangeAspect="1"/>
          </p:cNvPicPr>
          <p:nvPr/>
        </p:nvPicPr>
        <p:blipFill>
          <a:blip r:embed="rId3"/>
          <a:stretch>
            <a:fillRect/>
          </a:stretch>
        </p:blipFill>
        <p:spPr>
          <a:xfrm>
            <a:off x="7742924" y="4911795"/>
            <a:ext cx="1042301" cy="141753"/>
          </a:xfrm>
          <a:prstGeom prst="rect">
            <a:avLst/>
          </a:prstGeom>
        </p:spPr>
      </p:pic>
    </p:spTree>
    <p:extLst>
      <p:ext uri="{BB962C8B-B14F-4D97-AF65-F5344CB8AC3E}">
        <p14:creationId xmlns:p14="http://schemas.microsoft.com/office/powerpoint/2010/main" val="3328033984"/>
      </p:ext>
    </p:extLst>
  </p:cSld>
  <p:clrMapOvr>
    <a:masterClrMapping/>
  </p:clrMapOvr>
</p:sld>
</file>

<file path=ppt/theme/theme1.xml><?xml version="1.0" encoding="utf-8"?>
<a:theme xmlns:a="http://schemas.openxmlformats.org/drawingml/2006/main" name="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323c6814-0b81-41f3-9534-ff0401eeb2a9" xsi:nil="true"/>
    <lcf76f155ced4ddcb4097134ff3c332f xmlns="c9676a1b-525b-45d7-a5bb-94d9cefddae1">
      <Terms xmlns="http://schemas.microsoft.com/office/infopath/2007/PartnerControls"/>
    </lcf76f155ced4ddcb4097134ff3c332f>
    <LIVRAISON xmlns="c9676a1b-525b-45d7-a5bb-94d9cefddae1"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8A0DC9F87D54E54F9B57F7A65E8B6779" ma:contentTypeVersion="15" ma:contentTypeDescription="Crée un document." ma:contentTypeScope="" ma:versionID="6f38204c55e47de7c92b2de106f5d053">
  <xsd:schema xmlns:xsd="http://www.w3.org/2001/XMLSchema" xmlns:xs="http://www.w3.org/2001/XMLSchema" xmlns:p="http://schemas.microsoft.com/office/2006/metadata/properties" xmlns:ns2="c9676a1b-525b-45d7-a5bb-94d9cefddae1" xmlns:ns3="323c6814-0b81-41f3-9534-ff0401eeb2a9" targetNamespace="http://schemas.microsoft.com/office/2006/metadata/properties" ma:root="true" ma:fieldsID="4f9d6738fa1d9c68fd8bcb8000b3fef8" ns2:_="" ns3:_="">
    <xsd:import namespace="c9676a1b-525b-45d7-a5bb-94d9cefddae1"/>
    <xsd:import namespace="323c6814-0b81-41f3-9534-ff0401eeb2a9"/>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SearchProperties" minOccurs="0"/>
                <xsd:element ref="ns2:MediaServiceLocation" minOccurs="0"/>
                <xsd:element ref="ns2:LIVRAIS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676a1b-525b-45d7-a5bb-94d9cefddae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lcf76f155ced4ddcb4097134ff3c332f" ma:index="12" nillable="true" ma:taxonomy="true" ma:internalName="lcf76f155ced4ddcb4097134ff3c332f" ma:taxonomyFieldName="MediaServiceImageTags" ma:displayName="Balises d’images" ma:readOnly="false" ma:fieldId="{5cf76f15-5ced-4ddc-b409-7134ff3c332f}" ma:taxonomyMulti="true" ma:sspId="af704385-abc5-46de-aa88-6df51c0987ab" ma:termSetId="09814cd3-568e-fe90-9814-8d621ff8fb84" ma:anchorId="fba54fb3-c3e1-fe81-a776-ca4b69148c4d" ma:open="true" ma:isKeyword="false">
      <xsd:complexType>
        <xsd:sequence>
          <xsd:element ref="pc:Terms" minOccurs="0" maxOccurs="1"/>
        </xsd:sequence>
      </xsd:complex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SearchProperties" ma:index="20" nillable="true" ma:displayName="MediaServiceSearchProperties" ma:hidden="true" ma:internalName="MediaServiceSearchProperties" ma:readOnly="true">
      <xsd:simpleType>
        <xsd:restriction base="dms:Note"/>
      </xsd:simpleType>
    </xsd:element>
    <xsd:element name="MediaServiceLocation" ma:index="21" nillable="true" ma:displayName="Location" ma:indexed="true" ma:internalName="MediaServiceLocation" ma:readOnly="true">
      <xsd:simpleType>
        <xsd:restriction base="dms:Text"/>
      </xsd:simpleType>
    </xsd:element>
    <xsd:element name="LIVRAISON" ma:index="22" nillable="true" ma:displayName="LIVRAISON" ma:format="Dropdown" ma:internalName="LIVRAISON">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23c6814-0b81-41f3-9534-ff0401eeb2a9" elementFormDefault="qualified">
    <xsd:import namespace="http://schemas.microsoft.com/office/2006/documentManagement/types"/>
    <xsd:import namespace="http://schemas.microsoft.com/office/infopath/2007/PartnerControls"/>
    <xsd:element name="TaxCatchAll" ma:index="13" nillable="true" ma:displayName="Taxonomy Catch All Column" ma:hidden="true" ma:list="{a8c80ed1-3266-403e-b9df-db1637b693ec}" ma:internalName="TaxCatchAll" ma:showField="CatchAllData" ma:web="323c6814-0b81-41f3-9534-ff0401eeb2a9">
      <xsd:complexType>
        <xsd:complexContent>
          <xsd:extension base="dms:MultiChoiceLookup">
            <xsd:sequence>
              <xsd:element name="Value" type="dms:Lookup" maxOccurs="unbounded" minOccurs="0" nillable="true"/>
            </xsd:sequence>
          </xsd:extension>
        </xsd:complexContent>
      </xsd:complexType>
    </xsd:element>
    <xsd:element name="SharedWithUsers" ma:index="18"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Partagé avec dé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30EBFE1-9F17-4D3A-9BBB-F2E5896CF7D4}">
  <ds:schemaRefs>
    <ds:schemaRef ds:uri="http://schemas.microsoft.com/office/2006/documentManagement/types"/>
    <ds:schemaRef ds:uri="http://purl.org/dc/elements/1.1/"/>
    <ds:schemaRef ds:uri="http://schemas.microsoft.com/office/2006/metadata/properties"/>
    <ds:schemaRef ds:uri="323c6814-0b81-41f3-9534-ff0401eeb2a9"/>
    <ds:schemaRef ds:uri="http://schemas.microsoft.com/office/infopath/2007/PartnerControls"/>
    <ds:schemaRef ds:uri="http://www.w3.org/XML/1998/namespace"/>
    <ds:schemaRef ds:uri="http://purl.org/dc/terms/"/>
    <ds:schemaRef ds:uri="http://schemas.openxmlformats.org/package/2006/metadata/core-properties"/>
    <ds:schemaRef ds:uri="c9676a1b-525b-45d7-a5bb-94d9cefddae1"/>
    <ds:schemaRef ds:uri="http://purl.org/dc/dcmitype/"/>
  </ds:schemaRefs>
</ds:datastoreItem>
</file>

<file path=customXml/itemProps2.xml><?xml version="1.0" encoding="utf-8"?>
<ds:datastoreItem xmlns:ds="http://schemas.openxmlformats.org/officeDocument/2006/customXml" ds:itemID="{811FA97D-B43E-4735-A9FE-B118581AB376}">
  <ds:schemaRefs>
    <ds:schemaRef ds:uri="http://schemas.microsoft.com/sharepoint/v3/contenttype/forms"/>
  </ds:schemaRefs>
</ds:datastoreItem>
</file>

<file path=customXml/itemProps3.xml><?xml version="1.0" encoding="utf-8"?>
<ds:datastoreItem xmlns:ds="http://schemas.openxmlformats.org/officeDocument/2006/customXml" ds:itemID="{CCB24F15-05B5-4F63-A424-B01F568BB6F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9676a1b-525b-45d7-a5bb-94d9cefddae1"/>
    <ds:schemaRef ds:uri="323c6814-0b81-41f3-9534-ff0401eeb2a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3700</TotalTime>
  <Words>1351</Words>
  <Application>Microsoft Office PowerPoint</Application>
  <PresentationFormat>Personnalisé</PresentationFormat>
  <Paragraphs>409</Paragraphs>
  <Slides>24</Slides>
  <Notes>3</Notes>
  <HiddenSlides>0</HiddenSlides>
  <MMClips>0</MMClips>
  <ScaleCrop>false</ScaleCrop>
  <HeadingPairs>
    <vt:vector size="6" baseType="variant">
      <vt:variant>
        <vt:lpstr>Polices utilisées</vt:lpstr>
      </vt:variant>
      <vt:variant>
        <vt:i4>9</vt:i4>
      </vt:variant>
      <vt:variant>
        <vt:lpstr>Thème</vt:lpstr>
      </vt:variant>
      <vt:variant>
        <vt:i4>1</vt:i4>
      </vt:variant>
      <vt:variant>
        <vt:lpstr>Titres des diapositives</vt:lpstr>
      </vt:variant>
      <vt:variant>
        <vt:i4>24</vt:i4>
      </vt:variant>
    </vt:vector>
  </HeadingPairs>
  <TitlesOfParts>
    <vt:vector size="34" baseType="lpstr">
      <vt:lpstr>Arial</vt:lpstr>
      <vt:lpstr>Arial Black</vt:lpstr>
      <vt:lpstr>Calibri</vt:lpstr>
      <vt:lpstr>Calibri Light</vt:lpstr>
      <vt:lpstr>Courier New</vt:lpstr>
      <vt:lpstr>DejaVu Sans</vt:lpstr>
      <vt:lpstr>Noto Sans Symbols</vt:lpstr>
      <vt:lpstr>Wingdings</vt:lpstr>
      <vt:lpstr>Wingdings 3</vt:lpstr>
      <vt:lpstr>Thème Office</vt:lpstr>
      <vt:lpstr>Après la 2de Générale et technologique  Parcours d’orientation</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BIEN PRÉPARER SON BAC ET SON ENTRÉE DANS LE SUPÉRIEUR  EN EXPLORANT LE CONTENU DES PROGRAMMES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Maxime CHARLES</dc:creator>
  <cp:lastModifiedBy>sa1</cp:lastModifiedBy>
  <cp:revision>257</cp:revision>
  <dcterms:created xsi:type="dcterms:W3CDTF">2022-03-17T10:00:59Z</dcterms:created>
  <dcterms:modified xsi:type="dcterms:W3CDTF">2026-02-13T08:37:55Z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0x0101008A0DC9F87D54E54F9B57F7A65E8B6779</vt:lpwstr>
  </property>
</Properties>
</file>